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1" r:id="rId5"/>
    <p:sldId id="279" r:id="rId6"/>
    <p:sldId id="300" r:id="rId7"/>
    <p:sldId id="260" r:id="rId8"/>
    <p:sldId id="258" r:id="rId9"/>
    <p:sldId id="281" r:id="rId10"/>
    <p:sldId id="264" r:id="rId11"/>
    <p:sldId id="263" r:id="rId12"/>
    <p:sldId id="266" r:id="rId13"/>
    <p:sldId id="283" r:id="rId14"/>
    <p:sldId id="265" r:id="rId15"/>
    <p:sldId id="284" r:id="rId16"/>
    <p:sldId id="285" r:id="rId17"/>
    <p:sldId id="271" r:id="rId18"/>
    <p:sldId id="286" r:id="rId19"/>
    <p:sldId id="287" r:id="rId20"/>
    <p:sldId id="288" r:id="rId21"/>
    <p:sldId id="289" r:id="rId22"/>
    <p:sldId id="290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282" r:id="rId32"/>
    <p:sldId id="270" r:id="rId33"/>
    <p:sldId id="273" r:id="rId34"/>
    <p:sldId id="267" r:id="rId35"/>
    <p:sldId id="274" r:id="rId36"/>
    <p:sldId id="275" r:id="rId37"/>
    <p:sldId id="276" r:id="rId38"/>
    <p:sldId id="277" r:id="rId39"/>
    <p:sldId id="272" r:id="rId40"/>
    <p:sldId id="302" r:id="rId41"/>
    <p:sldId id="278" r:id="rId42"/>
    <p:sldId id="301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DD8307-C390-4874-A816-6982FAE90CF6}" v="29" dt="2022-10-18T22:48:11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0" autoAdjust="0"/>
    <p:restoredTop sz="96283" autoAdjust="0"/>
  </p:normalViewPr>
  <p:slideViewPr>
    <p:cSldViewPr snapToGrid="0">
      <p:cViewPr varScale="1">
        <p:scale>
          <a:sx n="106" d="100"/>
          <a:sy n="106" d="100"/>
        </p:scale>
        <p:origin x="80" y="8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ron" userId="c7d95ad8eca8551a" providerId="LiveId" clId="{B1DD8307-C390-4874-A816-6982FAE90CF6}"/>
    <pc:docChg chg="undo redo custSel addSld delSld modSld">
      <pc:chgData name="Pierre Liron" userId="c7d95ad8eca8551a" providerId="LiveId" clId="{B1DD8307-C390-4874-A816-6982FAE90CF6}" dt="2022-10-18T22:48:11.129" v="787" actId="571"/>
      <pc:docMkLst>
        <pc:docMk/>
      </pc:docMkLst>
      <pc:sldChg chg="modSp mod">
        <pc:chgData name="Pierre Liron" userId="c7d95ad8eca8551a" providerId="LiveId" clId="{B1DD8307-C390-4874-A816-6982FAE90CF6}" dt="2022-10-17T10:08:25.593" v="705" actId="27636"/>
        <pc:sldMkLst>
          <pc:docMk/>
          <pc:sldMk cId="1857308462" sldId="258"/>
        </pc:sldMkLst>
        <pc:spChg chg="mod">
          <ac:chgData name="Pierre Liron" userId="c7d95ad8eca8551a" providerId="LiveId" clId="{B1DD8307-C390-4874-A816-6982FAE90CF6}" dt="2022-10-17T10:08:25.593" v="705" actId="27636"/>
          <ac:spMkLst>
            <pc:docMk/>
            <pc:sldMk cId="1857308462" sldId="258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00:53:50.368" v="663"/>
          <ac:picMkLst>
            <pc:docMk/>
            <pc:sldMk cId="1857308462" sldId="258"/>
            <ac:picMk id="4" creationId="{EEDDDB6B-D32F-C38F-0F82-B237D7B2E31D}"/>
          </ac:picMkLst>
        </pc:picChg>
      </pc:sldChg>
      <pc:sldChg chg="del">
        <pc:chgData name="Pierre Liron" userId="c7d95ad8eca8551a" providerId="LiveId" clId="{B1DD8307-C390-4874-A816-6982FAE90CF6}" dt="2022-10-16T20:05:35.476" v="518" actId="47"/>
        <pc:sldMkLst>
          <pc:docMk/>
          <pc:sldMk cId="2666727575" sldId="259"/>
        </pc:sldMkLst>
      </pc:sldChg>
      <pc:sldChg chg="addSp delSp modSp add mod modTransition setBg">
        <pc:chgData name="Pierre Liron" userId="c7d95ad8eca8551a" providerId="LiveId" clId="{B1DD8307-C390-4874-A816-6982FAE90CF6}" dt="2022-10-17T00:54:05.245" v="667"/>
        <pc:sldMkLst>
          <pc:docMk/>
          <pc:sldMk cId="2612308065" sldId="260"/>
        </pc:sldMkLst>
        <pc:spChg chg="mod">
          <ac:chgData name="Pierre Liron" userId="c7d95ad8eca8551a" providerId="LiveId" clId="{B1DD8307-C390-4874-A816-6982FAE90CF6}" dt="2022-10-17T00:53:13.261" v="627" actId="26606"/>
          <ac:spMkLst>
            <pc:docMk/>
            <pc:sldMk cId="2612308065" sldId="260"/>
            <ac:spMk id="2" creationId="{35FCF965-A9E4-4FB1-BE6E-F3F2689FD91F}"/>
          </ac:spMkLst>
        </pc:spChg>
        <pc:spChg chg="add del">
          <ac:chgData name="Pierre Liron" userId="c7d95ad8eca8551a" providerId="LiveId" clId="{B1DD8307-C390-4874-A816-6982FAE90CF6}" dt="2022-10-17T00:53:13.261" v="627" actId="26606"/>
          <ac:spMkLst>
            <pc:docMk/>
            <pc:sldMk cId="2612308065" sldId="260"/>
            <ac:spMk id="9" creationId="{47BDE95F-650B-4D12-A3A5-975E461D2E00}"/>
          </ac:spMkLst>
        </pc:spChg>
        <pc:spChg chg="add del">
          <ac:chgData name="Pierre Liron" userId="c7d95ad8eca8551a" providerId="LiveId" clId="{B1DD8307-C390-4874-A816-6982FAE90CF6}" dt="2022-10-17T00:53:13.261" v="627" actId="26606"/>
          <ac:spMkLst>
            <pc:docMk/>
            <pc:sldMk cId="2612308065" sldId="260"/>
            <ac:spMk id="11" creationId="{71FC7D98-7B8B-402A-90FC-F027482F2142}"/>
          </ac:spMkLst>
        </pc:spChg>
        <pc:spChg chg="add del">
          <ac:chgData name="Pierre Liron" userId="c7d95ad8eca8551a" providerId="LiveId" clId="{B1DD8307-C390-4874-A816-6982FAE90CF6}" dt="2022-10-17T00:53:13.261" v="627" actId="26606"/>
          <ac:spMkLst>
            <pc:docMk/>
            <pc:sldMk cId="2612308065" sldId="260"/>
            <ac:spMk id="13" creationId="{AD7356EA-285B-4E5D-8FEC-104659A4FD2C}"/>
          </ac:spMkLst>
        </pc:spChg>
        <pc:picChg chg="mod">
          <ac:chgData name="Pierre Liron" userId="c7d95ad8eca8551a" providerId="LiveId" clId="{B1DD8307-C390-4874-A816-6982FAE90CF6}" dt="2022-10-17T00:53:50.368" v="663"/>
          <ac:picMkLst>
            <pc:docMk/>
            <pc:sldMk cId="2612308065" sldId="260"/>
            <ac:picMk id="4" creationId="{897A4736-F95B-1951-DD06-EA94D3AB4291}"/>
          </ac:picMkLst>
        </pc:picChg>
      </pc:sldChg>
      <pc:sldChg chg="addSp delSp modSp mod modMedia setBg addAnim delAnim">
        <pc:chgData name="Pierre Liron" userId="c7d95ad8eca8551a" providerId="LiveId" clId="{B1DD8307-C390-4874-A816-6982FAE90CF6}" dt="2022-10-17T10:23:17.023" v="723" actId="26606"/>
        <pc:sldMkLst>
          <pc:docMk/>
          <pc:sldMk cId="1889122642" sldId="261"/>
        </pc:sldMkLst>
        <pc:spChg chg="mod">
          <ac:chgData name="Pierre Liron" userId="c7d95ad8eca8551a" providerId="LiveId" clId="{B1DD8307-C390-4874-A816-6982FAE90CF6}" dt="2022-10-17T10:23:17.023" v="723" actId="26606"/>
          <ac:spMkLst>
            <pc:docMk/>
            <pc:sldMk cId="1889122642" sldId="261"/>
            <ac:spMk id="2" creationId="{07C8198B-61B4-490F-AA97-99CFA2CF3622}"/>
          </ac:spMkLst>
        </pc:spChg>
        <pc:spChg chg="mod">
          <ac:chgData name="Pierre Liron" userId="c7d95ad8eca8551a" providerId="LiveId" clId="{B1DD8307-C390-4874-A816-6982FAE90CF6}" dt="2022-10-17T10:23:17.023" v="723" actId="26606"/>
          <ac:spMkLst>
            <pc:docMk/>
            <pc:sldMk cId="1889122642" sldId="261"/>
            <ac:spMk id="3" creationId="{96B87C98-6E1F-4B38-91BE-8941A7E9C93B}"/>
          </ac:spMkLst>
        </pc:spChg>
        <pc:spChg chg="add del">
          <ac:chgData name="Pierre Liron" userId="c7d95ad8eca8551a" providerId="LiveId" clId="{B1DD8307-C390-4874-A816-6982FAE90CF6}" dt="2022-10-17T00:56:46.950" v="671" actId="26606"/>
          <ac:spMkLst>
            <pc:docMk/>
            <pc:sldMk cId="1889122642" sldId="261"/>
            <ac:spMk id="6" creationId="{C1DD1A8A-57D5-4A81-AD04-532B043C5611}"/>
          </ac:spMkLst>
        </pc:spChg>
        <pc:spChg chg="add del">
          <ac:chgData name="Pierre Liron" userId="c7d95ad8eca8551a" providerId="LiveId" clId="{B1DD8307-C390-4874-A816-6982FAE90CF6}" dt="2022-10-17T00:56:46.950" v="671" actId="26606"/>
          <ac:spMkLst>
            <pc:docMk/>
            <pc:sldMk cId="1889122642" sldId="261"/>
            <ac:spMk id="8" creationId="{007891EC-4501-44ED-A8C8-B11B6DB767AB}"/>
          </ac:spMkLst>
        </pc:spChg>
        <pc:spChg chg="add del">
          <ac:chgData name="Pierre Liron" userId="c7d95ad8eca8551a" providerId="LiveId" clId="{B1DD8307-C390-4874-A816-6982FAE90CF6}" dt="2022-10-17T00:44:11.393" v="599" actId="26606"/>
          <ac:spMkLst>
            <pc:docMk/>
            <pc:sldMk cId="1889122642" sldId="261"/>
            <ac:spMk id="9" creationId="{C1DD1A8A-57D5-4A81-AD04-532B043C5611}"/>
          </ac:spMkLst>
        </pc:spChg>
        <pc:spChg chg="add del">
          <ac:chgData name="Pierre Liron" userId="c7d95ad8eca8551a" providerId="LiveId" clId="{B1DD8307-C390-4874-A816-6982FAE90CF6}" dt="2022-10-17T01:05:43.626" v="675" actId="26606"/>
          <ac:spMkLst>
            <pc:docMk/>
            <pc:sldMk cId="1889122642" sldId="261"/>
            <ac:spMk id="10" creationId="{E0AE394F-AFF1-4485-AF1F-7387A2F041AA}"/>
          </ac:spMkLst>
        </pc:spChg>
        <pc:spChg chg="add del">
          <ac:chgData name="Pierre Liron" userId="c7d95ad8eca8551a" providerId="LiveId" clId="{B1DD8307-C390-4874-A816-6982FAE90CF6}" dt="2022-10-17T00:44:11.393" v="599" actId="26606"/>
          <ac:spMkLst>
            <pc:docMk/>
            <pc:sldMk cId="1889122642" sldId="261"/>
            <ac:spMk id="11" creationId="{007891EC-4501-44ED-A8C8-B11B6DB767AB}"/>
          </ac:spMkLst>
        </pc:spChg>
        <pc:spChg chg="add del">
          <ac:chgData name="Pierre Liron" userId="c7d95ad8eca8551a" providerId="LiveId" clId="{B1DD8307-C390-4874-A816-6982FAE90CF6}" dt="2022-10-17T01:05:43.626" v="675" actId="26606"/>
          <ac:spMkLst>
            <pc:docMk/>
            <pc:sldMk cId="1889122642" sldId="261"/>
            <ac:spMk id="13" creationId="{AA61CCAC-6875-474C-8E9E-F57ABF078C2B}"/>
          </ac:spMkLst>
        </pc:spChg>
        <pc:spChg chg="add del">
          <ac:chgData name="Pierre Liron" userId="c7d95ad8eca8551a" providerId="LiveId" clId="{B1DD8307-C390-4874-A816-6982FAE90CF6}" dt="2022-10-17T01:05:43.626" v="675" actId="26606"/>
          <ac:spMkLst>
            <pc:docMk/>
            <pc:sldMk cId="1889122642" sldId="261"/>
            <ac:spMk id="14" creationId="{5683D043-25BB-4AC9-8130-641179672614}"/>
          </ac:spMkLst>
        </pc:spChg>
        <pc:spChg chg="add del">
          <ac:chgData name="Pierre Liron" userId="c7d95ad8eca8551a" providerId="LiveId" clId="{B1DD8307-C390-4874-A816-6982FAE90CF6}" dt="2022-10-16T19:28:35.815" v="30" actId="26606"/>
          <ac:spMkLst>
            <pc:docMk/>
            <pc:sldMk cId="1889122642" sldId="261"/>
            <ac:spMk id="15" creationId="{C1DD1A8A-57D5-4A81-AD04-532B043C5611}"/>
          </ac:spMkLst>
        </pc:spChg>
        <pc:spChg chg="add del">
          <ac:chgData name="Pierre Liron" userId="c7d95ad8eca8551a" providerId="LiveId" clId="{B1DD8307-C390-4874-A816-6982FAE90CF6}" dt="2022-10-16T19:28:35.815" v="30" actId="26606"/>
          <ac:spMkLst>
            <pc:docMk/>
            <pc:sldMk cId="1889122642" sldId="261"/>
            <ac:spMk id="19" creationId="{007891EC-4501-44ED-A8C8-B11B6DB767AB}"/>
          </ac:spMkLst>
        </pc:spChg>
        <pc:spChg chg="del">
          <ac:chgData name="Pierre Liron" userId="c7d95ad8eca8551a" providerId="LiveId" clId="{B1DD8307-C390-4874-A816-6982FAE90CF6}" dt="2022-10-16T19:23:14.655" v="0" actId="26606"/>
          <ac:spMkLst>
            <pc:docMk/>
            <pc:sldMk cId="1889122642" sldId="261"/>
            <ac:spMk id="21" creationId="{3A930249-8242-4E2B-AF17-C01826488321}"/>
          </ac:spMkLst>
        </pc:spChg>
        <pc:spChg chg="del">
          <ac:chgData name="Pierre Liron" userId="c7d95ad8eca8551a" providerId="LiveId" clId="{B1DD8307-C390-4874-A816-6982FAE90CF6}" dt="2022-10-16T19:23:14.655" v="0" actId="26606"/>
          <ac:spMkLst>
            <pc:docMk/>
            <pc:sldMk cId="1889122642" sldId="261"/>
            <ac:spMk id="23" creationId="{A5BDD999-C5E1-4B3E-A710-768673819165}"/>
          </ac:spMkLst>
        </pc:spChg>
        <pc:spChg chg="add del">
          <ac:chgData name="Pierre Liron" userId="c7d95ad8eca8551a" providerId="LiveId" clId="{B1DD8307-C390-4874-A816-6982FAE90CF6}" dt="2022-10-16T20:31:21.434" v="526" actId="26606"/>
          <ac:spMkLst>
            <pc:docMk/>
            <pc:sldMk cId="1889122642" sldId="261"/>
            <ac:spMk id="27" creationId="{6F828D28-8E09-41CC-8229-3070B5467A96}"/>
          </ac:spMkLst>
        </pc:spChg>
        <pc:spChg chg="add del">
          <ac:chgData name="Pierre Liron" userId="c7d95ad8eca8551a" providerId="LiveId" clId="{B1DD8307-C390-4874-A816-6982FAE90CF6}" dt="2022-10-16T20:31:21.434" v="526" actId="26606"/>
          <ac:spMkLst>
            <pc:docMk/>
            <pc:sldMk cId="1889122642" sldId="261"/>
            <ac:spMk id="30" creationId="{D5B012D8-7F27-4758-9AC6-C889B154BD73}"/>
          </ac:spMkLst>
        </pc:spChg>
        <pc:spChg chg="add del">
          <ac:chgData name="Pierre Liron" userId="c7d95ad8eca8551a" providerId="LiveId" clId="{B1DD8307-C390-4874-A816-6982FAE90CF6}" dt="2022-10-16T20:31:21.434" v="526" actId="26606"/>
          <ac:spMkLst>
            <pc:docMk/>
            <pc:sldMk cId="1889122642" sldId="261"/>
            <ac:spMk id="31" creationId="{4063B759-00FC-46D1-9898-8E8625268FAF}"/>
          </ac:spMkLst>
        </pc:spChg>
        <pc:spChg chg="add del">
          <ac:chgData name="Pierre Liron" userId="c7d95ad8eca8551a" providerId="LiveId" clId="{B1DD8307-C390-4874-A816-6982FAE90CF6}" dt="2022-10-16T20:31:57.259" v="530" actId="26606"/>
          <ac:spMkLst>
            <pc:docMk/>
            <pc:sldMk cId="1889122642" sldId="261"/>
            <ac:spMk id="32" creationId="{6F828D28-8E09-41CC-8229-3070B5467A96}"/>
          </ac:spMkLst>
        </pc:spChg>
        <pc:spChg chg="add del">
          <ac:chgData name="Pierre Liron" userId="c7d95ad8eca8551a" providerId="LiveId" clId="{B1DD8307-C390-4874-A816-6982FAE90CF6}" dt="2022-10-16T20:31:57.259" v="530" actId="26606"/>
          <ac:spMkLst>
            <pc:docMk/>
            <pc:sldMk cId="1889122642" sldId="261"/>
            <ac:spMk id="34" creationId="{D5B012D8-7F27-4758-9AC6-C889B154BD73}"/>
          </ac:spMkLst>
        </pc:spChg>
        <pc:spChg chg="add del">
          <ac:chgData name="Pierre Liron" userId="c7d95ad8eca8551a" providerId="LiveId" clId="{B1DD8307-C390-4874-A816-6982FAE90CF6}" dt="2022-10-16T20:31:57.259" v="530" actId="26606"/>
          <ac:spMkLst>
            <pc:docMk/>
            <pc:sldMk cId="1889122642" sldId="261"/>
            <ac:spMk id="35" creationId="{4063B759-00FC-46D1-9898-8E8625268FAF}"/>
          </ac:spMkLst>
        </pc:spChg>
        <pc:spChg chg="add del">
          <ac:chgData name="Pierre Liron" userId="c7d95ad8eca8551a" providerId="LiveId" clId="{B1DD8307-C390-4874-A816-6982FAE90CF6}" dt="2022-10-17T00:31:37.637" v="592" actId="26606"/>
          <ac:spMkLst>
            <pc:docMk/>
            <pc:sldMk cId="1889122642" sldId="261"/>
            <ac:spMk id="36" creationId="{C1DD1A8A-57D5-4A81-AD04-532B043C5611}"/>
          </ac:spMkLst>
        </pc:spChg>
        <pc:spChg chg="add del">
          <ac:chgData name="Pierre Liron" userId="c7d95ad8eca8551a" providerId="LiveId" clId="{B1DD8307-C390-4874-A816-6982FAE90CF6}" dt="2022-10-17T00:31:37.637" v="592" actId="26606"/>
          <ac:spMkLst>
            <pc:docMk/>
            <pc:sldMk cId="1889122642" sldId="261"/>
            <ac:spMk id="38" creationId="{007891EC-4501-44ED-A8C8-B11B6DB767AB}"/>
          </ac:spMkLst>
        </pc:spChg>
        <pc:grpChg chg="add del">
          <ac:chgData name="Pierre Liron" userId="c7d95ad8eca8551a" providerId="LiveId" clId="{B1DD8307-C390-4874-A816-6982FAE90CF6}" dt="2022-10-17T10:23:17.023" v="723" actId="26606"/>
          <ac:grpSpMkLst>
            <pc:docMk/>
            <pc:sldMk cId="1889122642" sldId="261"/>
            <ac:grpSpMk id="68" creationId="{6C68F39D-867D-4AFF-94C4-C3829AD5C5B5}"/>
          </ac:grpSpMkLst>
        </pc:grpChg>
        <pc:grpChg chg="add del">
          <ac:chgData name="Pierre Liron" userId="c7d95ad8eca8551a" providerId="LiveId" clId="{B1DD8307-C390-4874-A816-6982FAE90CF6}" dt="2022-10-17T10:23:17.023" v="723" actId="26606"/>
          <ac:grpSpMkLst>
            <pc:docMk/>
            <pc:sldMk cId="1889122642" sldId="261"/>
            <ac:grpSpMk id="69" creationId="{176E1971-1C4C-46C8-A821-63766428014D}"/>
          </ac:grpSpMkLst>
        </pc:grpChg>
        <pc:grpChg chg="add del">
          <ac:chgData name="Pierre Liron" userId="c7d95ad8eca8551a" providerId="LiveId" clId="{B1DD8307-C390-4874-A816-6982FAE90CF6}" dt="2022-10-17T10:23:17.023" v="723" actId="26606"/>
          <ac:grpSpMkLst>
            <pc:docMk/>
            <pc:sldMk cId="1889122642" sldId="261"/>
            <ac:grpSpMk id="83" creationId="{4466CCD0-FEF9-460D-9FB6-11613A492B66}"/>
          </ac:grpSpMkLst>
        </pc:grpChg>
        <pc:picChg chg="add del mod">
          <ac:chgData name="Pierre Liron" userId="c7d95ad8eca8551a" providerId="LiveId" clId="{B1DD8307-C390-4874-A816-6982FAE90CF6}" dt="2022-10-17T00:44:11.393" v="599" actId="26606"/>
          <ac:picMkLst>
            <pc:docMk/>
            <pc:sldMk cId="1889122642" sldId="261"/>
            <ac:picMk id="5" creationId="{B30C1707-A98F-9B5F-854B-4ABCAF77FA80}"/>
          </ac:picMkLst>
        </pc:picChg>
        <pc:picChg chg="add del mod">
          <ac:chgData name="Pierre Liron" userId="c7d95ad8eca8551a" providerId="LiveId" clId="{B1DD8307-C390-4874-A816-6982FAE90CF6}" dt="2022-10-17T00:56:46.950" v="671" actId="26606"/>
          <ac:picMkLst>
            <pc:docMk/>
            <pc:sldMk cId="1889122642" sldId="261"/>
            <ac:picMk id="7" creationId="{5406480C-00A9-4811-DBFD-B62806F798BF}"/>
          </ac:picMkLst>
        </pc:picChg>
        <pc:picChg chg="add del mod">
          <ac:chgData name="Pierre Liron" userId="c7d95ad8eca8551a" providerId="LiveId" clId="{B1DD8307-C390-4874-A816-6982FAE90CF6}" dt="2022-10-17T01:05:43.626" v="675" actId="26606"/>
          <ac:picMkLst>
            <pc:docMk/>
            <pc:sldMk cId="1889122642" sldId="261"/>
            <ac:picMk id="12" creationId="{7F1BB3DD-DF52-259B-08C2-85546ABA3C48}"/>
          </ac:picMkLst>
        </pc:picChg>
        <pc:picChg chg="add del mod">
          <ac:chgData name="Pierre Liron" userId="c7d95ad8eca8551a" providerId="LiveId" clId="{B1DD8307-C390-4874-A816-6982FAE90CF6}" dt="2022-10-16T19:28:35.815" v="30" actId="26606"/>
          <ac:picMkLst>
            <pc:docMk/>
            <pc:sldMk cId="1889122642" sldId="261"/>
            <ac:picMk id="17" creationId="{725D4958-C03D-3DB5-CCFC-12DD7DA0D633}"/>
          </ac:picMkLst>
        </pc:picChg>
        <pc:picChg chg="del">
          <ac:chgData name="Pierre Liron" userId="c7d95ad8eca8551a" providerId="LiveId" clId="{B1DD8307-C390-4874-A816-6982FAE90CF6}" dt="2022-10-16T19:23:14.655" v="0" actId="26606"/>
          <ac:picMkLst>
            <pc:docMk/>
            <pc:sldMk cId="1889122642" sldId="261"/>
            <ac:picMk id="25" creationId="{6C596CD0-3506-B99D-4706-AFC5EE06555E}"/>
          </ac:picMkLst>
        </pc:picChg>
        <pc:picChg chg="add del">
          <ac:chgData name="Pierre Liron" userId="c7d95ad8eca8551a" providerId="LiveId" clId="{B1DD8307-C390-4874-A816-6982FAE90CF6}" dt="2022-10-16T20:31:21.434" v="526" actId="26606"/>
          <ac:picMkLst>
            <pc:docMk/>
            <pc:sldMk cId="1889122642" sldId="261"/>
            <ac:picMk id="29" creationId="{CEA38C75-1FA1-CCD1-BDAB-FD3FC915F525}"/>
          </ac:picMkLst>
        </pc:picChg>
        <pc:picChg chg="add del mod">
          <ac:chgData name="Pierre Liron" userId="c7d95ad8eca8551a" providerId="LiveId" clId="{B1DD8307-C390-4874-A816-6982FAE90CF6}" dt="2022-10-16T20:31:57.259" v="530" actId="26606"/>
          <ac:picMkLst>
            <pc:docMk/>
            <pc:sldMk cId="1889122642" sldId="261"/>
            <ac:picMk id="33" creationId="{977EBDDD-8016-7C92-54B7-D77823783B01}"/>
          </ac:picMkLst>
        </pc:picChg>
        <pc:picChg chg="add del mod">
          <ac:chgData name="Pierre Liron" userId="c7d95ad8eca8551a" providerId="LiveId" clId="{B1DD8307-C390-4874-A816-6982FAE90CF6}" dt="2022-10-17T00:31:37.637" v="592" actId="26606"/>
          <ac:picMkLst>
            <pc:docMk/>
            <pc:sldMk cId="1889122642" sldId="261"/>
            <ac:picMk id="37" creationId="{332D0E75-295E-CA3B-4836-B0DF8266A882}"/>
          </ac:picMkLst>
        </pc:picChg>
        <pc:picChg chg="add del">
          <ac:chgData name="Pierre Liron" userId="c7d95ad8eca8551a" providerId="LiveId" clId="{B1DD8307-C390-4874-A816-6982FAE90CF6}" dt="2022-10-17T10:23:17.023" v="723" actId="26606"/>
          <ac:picMkLst>
            <pc:docMk/>
            <pc:sldMk cId="1889122642" sldId="261"/>
            <ac:picMk id="82" creationId="{53C6E3FC-48E6-4DD9-4CB5-FD1AABA31A4B}"/>
          </ac:picMkLst>
        </pc:picChg>
      </pc:sldChg>
      <pc:sldChg chg="modSp mod">
        <pc:chgData name="Pierre Liron" userId="c7d95ad8eca8551a" providerId="LiveId" clId="{B1DD8307-C390-4874-A816-6982FAE90CF6}" dt="2022-10-17T10:08:25.499" v="699" actId="27636"/>
        <pc:sldMkLst>
          <pc:docMk/>
          <pc:sldMk cId="1399245828" sldId="263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399245828" sldId="263"/>
            <ac:spMk id="2" creationId="{35FCF965-A9E4-4FB1-BE6E-F3F2689FD91F}"/>
          </ac:spMkLst>
        </pc:spChg>
        <pc:spChg chg="mod">
          <ac:chgData name="Pierre Liron" userId="c7d95ad8eca8551a" providerId="LiveId" clId="{B1DD8307-C390-4874-A816-6982FAE90CF6}" dt="2022-10-17T10:08:25.499" v="699" actId="27636"/>
          <ac:spMkLst>
            <pc:docMk/>
            <pc:sldMk cId="1399245828" sldId="263"/>
            <ac:spMk id="4" creationId="{19437887-54FE-4243-91D3-38DEA81FA602}"/>
          </ac:spMkLst>
        </pc:spChg>
      </pc:sldChg>
      <pc:sldChg chg="addSp delSp modSp mod setBg">
        <pc:chgData name="Pierre Liron" userId="c7d95ad8eca8551a" providerId="LiveId" clId="{B1DD8307-C390-4874-A816-6982FAE90CF6}" dt="2022-10-17T10:08:24.673" v="698"/>
        <pc:sldMkLst>
          <pc:docMk/>
          <pc:sldMk cId="2990449706" sldId="264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990449706" sldId="264"/>
            <ac:spMk id="2" creationId="{35FCF965-A9E4-4FB1-BE6E-F3F2689FD91F}"/>
          </ac:spMkLst>
        </pc:spChg>
        <pc:spChg chg="mod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4" creationId="{B50D409F-7514-4FB7-9A84-69224041D384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11" creationId="{C4285719-470E-454C-AF62-8323075F1F5B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13" creationId="{CD9FE4EF-C4D8-49A0-B2FF-81D8DB7D8A24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15" creationId="{4300840D-0A0B-4512-BACA-B439D5B9C57C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17" creationId="{D2B78728-A580-49A7-84F9-6EF6F583ADE0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19" creationId="{38FAA1A1-D861-433F-88FA-1E9D6FD31D11}"/>
          </ac:spMkLst>
        </pc:spChg>
        <pc:spChg chg="add del">
          <ac:chgData name="Pierre Liron" userId="c7d95ad8eca8551a" providerId="LiveId" clId="{B1DD8307-C390-4874-A816-6982FAE90CF6}" dt="2022-10-17T10:02:25.450" v="677" actId="26606"/>
          <ac:spMkLst>
            <pc:docMk/>
            <pc:sldMk cId="2990449706" sldId="264"/>
            <ac:spMk id="21" creationId="{8D71EDA1-87BF-4D5D-AB79-F346FD19278A}"/>
          </ac:spMkLst>
        </pc:spChg>
        <pc:picChg chg="mod">
          <ac:chgData name="Pierre Liron" userId="c7d95ad8eca8551a" providerId="LiveId" clId="{B1DD8307-C390-4874-A816-6982FAE90CF6}" dt="2022-10-17T10:02:25.450" v="677" actId="26606"/>
          <ac:picMkLst>
            <pc:docMk/>
            <pc:sldMk cId="2990449706" sldId="264"/>
            <ac:picMk id="6" creationId="{29D2D5EA-4E8D-B1CF-8DA0-967A46E9615B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1521774948" sldId="265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521774948" sldId="265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521774948" sldId="265"/>
            <ac:picMk id="5" creationId="{29A4F949-D6A2-0A3E-B6C9-F7E125B7CECC}"/>
          </ac:picMkLst>
        </pc:picChg>
      </pc:sldChg>
      <pc:sldChg chg="modSp mod">
        <pc:chgData name="Pierre Liron" userId="c7d95ad8eca8551a" providerId="LiveId" clId="{B1DD8307-C390-4874-A816-6982FAE90CF6}" dt="2022-10-17T10:08:24.673" v="698"/>
        <pc:sldMkLst>
          <pc:docMk/>
          <pc:sldMk cId="3432478355" sldId="266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432478355" sldId="266"/>
            <ac:spMk id="2" creationId="{35FCF965-A9E4-4FB1-BE6E-F3F2689FD91F}"/>
          </ac:spMkLst>
        </pc:sp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1970939897" sldId="267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970939897" sldId="267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970939897" sldId="267"/>
            <ac:picMk id="5" creationId="{B05E68D7-C1C8-4014-4CD4-C004B62C5A5A}"/>
          </ac:picMkLst>
        </pc:picChg>
      </pc:sldChg>
      <pc:sldChg chg="addSp modSp mod">
        <pc:chgData name="Pierre Liron" userId="c7d95ad8eca8551a" providerId="LiveId" clId="{B1DD8307-C390-4874-A816-6982FAE90CF6}" dt="2022-10-18T22:48:11.129" v="787" actId="571"/>
        <pc:sldMkLst>
          <pc:docMk/>
          <pc:sldMk cId="3669562875" sldId="270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669562875" sldId="270"/>
            <ac:spMk id="2" creationId="{35FCF965-A9E4-4FB1-BE6E-F3F2689FD91F}"/>
          </ac:spMkLst>
        </pc:spChg>
        <pc:picChg chg="add mod">
          <ac:chgData name="Pierre Liron" userId="c7d95ad8eca8551a" providerId="LiveId" clId="{B1DD8307-C390-4874-A816-6982FAE90CF6}" dt="2022-10-18T22:48:11.129" v="787" actId="571"/>
          <ac:picMkLst>
            <pc:docMk/>
            <pc:sldMk cId="3669562875" sldId="270"/>
            <ac:picMk id="3" creationId="{403BAF3D-B85F-967B-83EB-E048EC4C8255}"/>
          </ac:picMkLst>
        </pc:pic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3669562875" sldId="270"/>
            <ac:picMk id="5" creationId="{FC2EDB9D-3D29-7508-5E8F-9F70FFC5A372}"/>
          </ac:picMkLst>
        </pc:picChg>
      </pc:sldChg>
      <pc:sldChg chg="modSp mod">
        <pc:chgData name="Pierre Liron" userId="c7d95ad8eca8551a" providerId="LiveId" clId="{B1DD8307-C390-4874-A816-6982FAE90CF6}" dt="2022-10-17T10:08:24.673" v="698"/>
        <pc:sldMkLst>
          <pc:docMk/>
          <pc:sldMk cId="660590940" sldId="271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660590940" sldId="271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660590940" sldId="271"/>
            <ac:picMk id="5" creationId="{850C3898-47B9-B3F6-4C22-D055CD04D6BC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3187156960" sldId="272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187156960" sldId="272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3187156960" sldId="272"/>
            <ac:picMk id="5" creationId="{AC68F605-51E0-3790-DB17-B3F9C8A0A55E}"/>
          </ac:picMkLst>
        </pc:picChg>
      </pc:sldChg>
      <pc:sldChg chg="modSp mod">
        <pc:chgData name="Pierre Liron" userId="c7d95ad8eca8551a" providerId="LiveId" clId="{B1DD8307-C390-4874-A816-6982FAE90CF6}" dt="2022-10-17T10:08:24.673" v="698"/>
        <pc:sldMkLst>
          <pc:docMk/>
          <pc:sldMk cId="1162184570" sldId="273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162184570" sldId="273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162184570" sldId="273"/>
            <ac:picMk id="5" creationId="{93A70259-2559-FF45-C6B0-D85DBC347ADA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3933764448" sldId="274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933764448" sldId="274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3933764448" sldId="274"/>
            <ac:picMk id="5" creationId="{27A1EE84-E9CB-CAAD-0785-327432F357CE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3737511337" sldId="275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737511337" sldId="275"/>
            <ac:spMk id="2" creationId="{35FCF965-A9E4-4FB1-BE6E-F3F2689FD91F}"/>
          </ac:spMkLst>
        </pc:spChg>
        <pc:spChg chg="mod">
          <ac:chgData name="Pierre Liron" userId="c7d95ad8eca8551a" providerId="LiveId" clId="{B1DD8307-C390-4874-A816-6982FAE90CF6}" dt="2022-10-17T10:08:24.673" v="698"/>
          <ac:spMkLst>
            <pc:docMk/>
            <pc:sldMk cId="3737511337" sldId="275"/>
            <ac:spMk id="3" creationId="{5FCCB94D-0242-41A9-B043-B27ABC1C0D94}"/>
          </ac:spMkLst>
        </pc:sp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928760335" sldId="276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928760335" sldId="276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928760335" sldId="276"/>
            <ac:picMk id="5" creationId="{6D834A37-5EB1-32A3-4195-3978A9292695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1890022594" sldId="277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890022594" sldId="277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890022594" sldId="277"/>
            <ac:picMk id="5" creationId="{EF51016D-08FF-67D6-19C5-18B38D1CDB98}"/>
          </ac:picMkLst>
        </pc:picChg>
      </pc:sldChg>
      <pc:sldChg chg="addSp delSp modSp mod modClrScheme chgLayout">
        <pc:chgData name="Pierre Liron" userId="c7d95ad8eca8551a" providerId="LiveId" clId="{B1DD8307-C390-4874-A816-6982FAE90CF6}" dt="2022-10-17T21:59:00.815" v="773" actId="26606"/>
        <pc:sldMkLst>
          <pc:docMk/>
          <pc:sldMk cId="2140466300" sldId="278"/>
        </pc:sldMkLst>
        <pc:spChg chg="mod ord">
          <ac:chgData name="Pierre Liron" userId="c7d95ad8eca8551a" providerId="LiveId" clId="{B1DD8307-C390-4874-A816-6982FAE90CF6}" dt="2022-10-17T21:57:25.766" v="771" actId="700"/>
          <ac:spMkLst>
            <pc:docMk/>
            <pc:sldMk cId="2140466300" sldId="278"/>
            <ac:spMk id="2" creationId="{35FCF965-A9E4-4FB1-BE6E-F3F2689FD91F}"/>
          </ac:spMkLst>
        </pc:spChg>
        <pc:spChg chg="add del mod ord">
          <ac:chgData name="Pierre Liron" userId="c7d95ad8eca8551a" providerId="LiveId" clId="{B1DD8307-C390-4874-A816-6982FAE90CF6}" dt="2022-10-17T21:59:00.815" v="773" actId="26606"/>
          <ac:spMkLst>
            <pc:docMk/>
            <pc:sldMk cId="2140466300" sldId="278"/>
            <ac:spMk id="3" creationId="{0E7FAFBF-957F-B3B1-02E8-77C68C292D46}"/>
          </ac:spMkLst>
        </pc:spChg>
        <pc:spChg chg="del mod">
          <ac:chgData name="Pierre Liron" userId="c7d95ad8eca8551a" providerId="LiveId" clId="{B1DD8307-C390-4874-A816-6982FAE90CF6}" dt="2022-10-17T21:56:12.356" v="741" actId="700"/>
          <ac:spMkLst>
            <pc:docMk/>
            <pc:sldMk cId="2140466300" sldId="278"/>
            <ac:spMk id="4" creationId="{26D3F9E7-ECF5-0195-7A47-EE9D7125318B}"/>
          </ac:spMkLst>
        </pc:spChg>
        <pc:graphicFrameChg chg="add">
          <ac:chgData name="Pierre Liron" userId="c7d95ad8eca8551a" providerId="LiveId" clId="{B1DD8307-C390-4874-A816-6982FAE90CF6}" dt="2022-10-17T21:59:00.815" v="773" actId="26606"/>
          <ac:graphicFrameMkLst>
            <pc:docMk/>
            <pc:sldMk cId="2140466300" sldId="278"/>
            <ac:graphicFrameMk id="5" creationId="{90A9FDEF-C04A-9761-42A4-5B28BBE2C468}"/>
          </ac:graphicFrameMkLst>
        </pc:graphicFrameChg>
      </pc:sldChg>
      <pc:sldChg chg="addSp delSp modSp mod setBg modClrScheme setClrOvrMap chgLayout">
        <pc:chgData name="Pierre Liron" userId="c7d95ad8eca8551a" providerId="LiveId" clId="{B1DD8307-C390-4874-A816-6982FAE90CF6}" dt="2022-10-17T10:08:25.584" v="704" actId="27636"/>
        <pc:sldMkLst>
          <pc:docMk/>
          <pc:sldMk cId="3195914403" sldId="279"/>
        </pc:sldMkLst>
        <pc:spChg chg="mod ord">
          <ac:chgData name="Pierre Liron" userId="c7d95ad8eca8551a" providerId="LiveId" clId="{B1DD8307-C390-4874-A816-6982FAE90CF6}" dt="2022-10-17T10:08:24.673" v="698"/>
          <ac:spMkLst>
            <pc:docMk/>
            <pc:sldMk cId="3195914403" sldId="279"/>
            <ac:spMk id="2" creationId="{07C8198B-61B4-490F-AA97-99CFA2CF3622}"/>
          </ac:spMkLst>
        </pc:spChg>
        <pc:spChg chg="mod ord">
          <ac:chgData name="Pierre Liron" userId="c7d95ad8eca8551a" providerId="LiveId" clId="{B1DD8307-C390-4874-A816-6982FAE90CF6}" dt="2022-10-17T10:08:25.583" v="703" actId="27636"/>
          <ac:spMkLst>
            <pc:docMk/>
            <pc:sldMk cId="3195914403" sldId="279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6T19:28:33.073" v="25" actId="700"/>
          <ac:spMkLst>
            <pc:docMk/>
            <pc:sldMk cId="3195914403" sldId="279"/>
            <ac:spMk id="4" creationId="{7BB91F1C-17B5-AE42-7C8D-FCF45BB94D69}"/>
          </ac:spMkLst>
        </pc:spChg>
        <pc:spChg chg="add mod ord">
          <ac:chgData name="Pierre Liron" userId="c7d95ad8eca8551a" providerId="LiveId" clId="{B1DD8307-C390-4874-A816-6982FAE90CF6}" dt="2022-10-17T10:08:25.578" v="702" actId="27636"/>
          <ac:spMkLst>
            <pc:docMk/>
            <pc:sldMk cId="3195914403" sldId="279"/>
            <ac:spMk id="6" creationId="{894FF3FE-B3DE-BC57-A906-D9AC51385F34}"/>
          </ac:spMkLst>
        </pc:spChg>
        <pc:spChg chg="add mod ord">
          <ac:chgData name="Pierre Liron" userId="c7d95ad8eca8551a" providerId="LiveId" clId="{B1DD8307-C390-4874-A816-6982FAE90CF6}" dt="2022-10-17T10:08:25.584" v="704" actId="27636"/>
          <ac:spMkLst>
            <pc:docMk/>
            <pc:sldMk cId="3195914403" sldId="279"/>
            <ac:spMk id="7" creationId="{F18A5BB5-FE2F-FF8D-66DD-6264E735A4F2}"/>
          </ac:spMkLst>
        </pc:spChg>
        <pc:spChg chg="add mod ord">
          <ac:chgData name="Pierre Liron" userId="c7d95ad8eca8551a" providerId="LiveId" clId="{B1DD8307-C390-4874-A816-6982FAE90CF6}" dt="2022-10-17T10:08:25.577" v="701" actId="27636"/>
          <ac:spMkLst>
            <pc:docMk/>
            <pc:sldMk cId="3195914403" sldId="279"/>
            <ac:spMk id="8" creationId="{7C429596-B462-5F70-6E7A-4C925AEF0020}"/>
          </ac:spMkLst>
        </pc:spChg>
        <pc:spChg chg="add del">
          <ac:chgData name="Pierre Liron" userId="c7d95ad8eca8551a" providerId="LiveId" clId="{B1DD8307-C390-4874-A816-6982FAE90CF6}" dt="2022-10-16T19:28:12.498" v="18" actId="26606"/>
          <ac:spMkLst>
            <pc:docMk/>
            <pc:sldMk cId="3195914403" sldId="279"/>
            <ac:spMk id="9" creationId="{1E214AA7-F028-4A0D-8698-61AEC754D1BC}"/>
          </ac:spMkLst>
        </pc:spChg>
        <pc:picChg chg="add del">
          <ac:chgData name="Pierre Liron" userId="c7d95ad8eca8551a" providerId="LiveId" clId="{B1DD8307-C390-4874-A816-6982FAE90CF6}" dt="2022-10-16T19:29:11.054" v="39"/>
          <ac:picMkLst>
            <pc:docMk/>
            <pc:sldMk cId="3195914403" sldId="279"/>
            <ac:picMk id="5" creationId="{E8556BC0-F500-FD70-FB90-08F05F138019}"/>
          </ac:picMkLst>
        </pc:picChg>
        <pc:cxnChg chg="add del">
          <ac:chgData name="Pierre Liron" userId="c7d95ad8eca8551a" providerId="LiveId" clId="{B1DD8307-C390-4874-A816-6982FAE90CF6}" dt="2022-10-16T19:28:12.498" v="18" actId="26606"/>
          <ac:cxnSpMkLst>
            <pc:docMk/>
            <pc:sldMk cId="3195914403" sldId="279"/>
            <ac:cxnSpMk id="11" creationId="{D6206FDC-2777-4D7F-AF9C-73413DA664C9}"/>
          </ac:cxnSpMkLst>
        </pc:cxnChg>
      </pc:sldChg>
      <pc:sldChg chg="add del">
        <pc:chgData name="Pierre Liron" userId="c7d95ad8eca8551a" providerId="LiveId" clId="{B1DD8307-C390-4874-A816-6982FAE90CF6}" dt="2022-10-16T19:28:34.767" v="29" actId="2890"/>
        <pc:sldMkLst>
          <pc:docMk/>
          <pc:sldMk cId="483809046" sldId="280"/>
        </pc:sldMkLst>
      </pc:sldChg>
      <pc:sldChg chg="addSp delSp modSp add del mod setBg modClrScheme addAnim delAnim setClrOvrMap delDesignElem chgLayout">
        <pc:chgData name="Pierre Liron" userId="c7d95ad8eca8551a" providerId="LiveId" clId="{B1DD8307-C390-4874-A816-6982FAE90CF6}" dt="2022-10-17T00:46:21.786" v="625" actId="2696"/>
        <pc:sldMkLst>
          <pc:docMk/>
          <pc:sldMk cId="3009238683" sldId="280"/>
        </pc:sldMkLst>
        <pc:spChg chg="mod ord">
          <ac:chgData name="Pierre Liron" userId="c7d95ad8eca8551a" providerId="LiveId" clId="{B1DD8307-C390-4874-A816-6982FAE90CF6}" dt="2022-10-17T00:35:45.351" v="595" actId="26606"/>
          <ac:spMkLst>
            <pc:docMk/>
            <pc:sldMk cId="3009238683" sldId="280"/>
            <ac:spMk id="2" creationId="{07C8198B-61B4-490F-AA97-99CFA2CF3622}"/>
          </ac:spMkLst>
        </pc:spChg>
        <pc:spChg chg="add del mod ord">
          <ac:chgData name="Pierre Liron" userId="c7d95ad8eca8551a" providerId="LiveId" clId="{B1DD8307-C390-4874-A816-6982FAE90CF6}" dt="2022-10-17T00:35:45.351" v="595" actId="26606"/>
          <ac:spMkLst>
            <pc:docMk/>
            <pc:sldMk cId="3009238683" sldId="280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6T19:44:23.767" v="105" actId="700"/>
          <ac:spMkLst>
            <pc:docMk/>
            <pc:sldMk cId="3009238683" sldId="280"/>
            <ac:spMk id="4" creationId="{52097627-8A23-7A52-C3C4-D2ED40D11B1E}"/>
          </ac:spMkLst>
        </pc:spChg>
        <pc:spChg chg="add del">
          <ac:chgData name="Pierre Liron" userId="c7d95ad8eca8551a" providerId="LiveId" clId="{B1DD8307-C390-4874-A816-6982FAE90CF6}" dt="2022-10-16T20:13:50.704" v="522" actId="26606"/>
          <ac:spMkLst>
            <pc:docMk/>
            <pc:sldMk cId="3009238683" sldId="280"/>
            <ac:spMk id="6" creationId="{6F828D28-8E09-41CC-8229-3070B5467A96}"/>
          </ac:spMkLst>
        </pc:spChg>
        <pc:spChg chg="add del">
          <ac:chgData name="Pierre Liron" userId="c7d95ad8eca8551a" providerId="LiveId" clId="{B1DD8307-C390-4874-A816-6982FAE90CF6}" dt="2022-10-16T20:13:50.704" v="522" actId="26606"/>
          <ac:spMkLst>
            <pc:docMk/>
            <pc:sldMk cId="3009238683" sldId="280"/>
            <ac:spMk id="8" creationId="{D5B012D8-7F27-4758-9AC6-C889B154BD73}"/>
          </ac:spMkLst>
        </pc:spChg>
        <pc:spChg chg="add del">
          <ac:chgData name="Pierre Liron" userId="c7d95ad8eca8551a" providerId="LiveId" clId="{B1DD8307-C390-4874-A816-6982FAE90CF6}" dt="2022-10-16T20:12:22.423" v="520" actId="26606"/>
          <ac:spMkLst>
            <pc:docMk/>
            <pc:sldMk cId="3009238683" sldId="280"/>
            <ac:spMk id="9" creationId="{6F828D28-8E09-41CC-8229-3070B5467A96}"/>
          </ac:spMkLst>
        </pc:spChg>
        <pc:spChg chg="add del">
          <ac:chgData name="Pierre Liron" userId="c7d95ad8eca8551a" providerId="LiveId" clId="{B1DD8307-C390-4874-A816-6982FAE90CF6}" dt="2022-10-16T20:13:50.704" v="522" actId="26606"/>
          <ac:spMkLst>
            <pc:docMk/>
            <pc:sldMk cId="3009238683" sldId="280"/>
            <ac:spMk id="10" creationId="{4063B759-00FC-46D1-9898-8E8625268FAF}"/>
          </ac:spMkLst>
        </pc:spChg>
        <pc:spChg chg="add del">
          <ac:chgData name="Pierre Liron" userId="c7d95ad8eca8551a" providerId="LiveId" clId="{B1DD8307-C390-4874-A816-6982FAE90CF6}" dt="2022-10-16T20:12:22.423" v="520" actId="26606"/>
          <ac:spMkLst>
            <pc:docMk/>
            <pc:sldMk cId="3009238683" sldId="280"/>
            <ac:spMk id="11" creationId="{D5B012D8-7F27-4758-9AC6-C889B154BD73}"/>
          </ac:spMkLst>
        </pc:spChg>
        <pc:spChg chg="add del">
          <ac:chgData name="Pierre Liron" userId="c7d95ad8eca8551a" providerId="LiveId" clId="{B1DD8307-C390-4874-A816-6982FAE90CF6}" dt="2022-10-16T20:12:22.423" v="520" actId="26606"/>
          <ac:spMkLst>
            <pc:docMk/>
            <pc:sldMk cId="3009238683" sldId="280"/>
            <ac:spMk id="13" creationId="{4063B759-00FC-46D1-9898-8E8625268FAF}"/>
          </ac:spMkLst>
        </pc:spChg>
        <pc:spChg chg="add del">
          <ac:chgData name="Pierre Liron" userId="c7d95ad8eca8551a" providerId="LiveId" clId="{B1DD8307-C390-4874-A816-6982FAE90CF6}" dt="2022-10-16T20:34:14.470" v="532" actId="26606"/>
          <ac:spMkLst>
            <pc:docMk/>
            <pc:sldMk cId="3009238683" sldId="280"/>
            <ac:spMk id="14" creationId="{A34066D6-1B59-4642-A86D-39464CEE971B}"/>
          </ac:spMkLst>
        </pc:spChg>
        <pc:spChg chg="add del">
          <ac:chgData name="Pierre Liron" userId="c7d95ad8eca8551a" providerId="LiveId" clId="{B1DD8307-C390-4874-A816-6982FAE90CF6}" dt="2022-10-16T20:34:14.470" v="532" actId="26606"/>
          <ac:spMkLst>
            <pc:docMk/>
            <pc:sldMk cId="3009238683" sldId="280"/>
            <ac:spMk id="15" creationId="{CBF9EBB4-5078-47B2-AAA0-DF4A88D8182A}"/>
          </ac:spMkLst>
        </pc:spChg>
        <pc:spChg chg="add del">
          <ac:chgData name="Pierre Liron" userId="c7d95ad8eca8551a" providerId="LiveId" clId="{B1DD8307-C390-4874-A816-6982FAE90CF6}" dt="2022-10-16T20:34:14.470" v="532" actId="26606"/>
          <ac:spMkLst>
            <pc:docMk/>
            <pc:sldMk cId="3009238683" sldId="280"/>
            <ac:spMk id="16" creationId="{18E928D9-3091-4385-B979-265D55AD02CE}"/>
          </ac:spMkLst>
        </pc:spChg>
        <pc:spChg chg="add del">
          <ac:chgData name="Pierre Liron" userId="c7d95ad8eca8551a" providerId="LiveId" clId="{B1DD8307-C390-4874-A816-6982FAE90CF6}" dt="2022-10-16T20:34:14.470" v="532" actId="26606"/>
          <ac:spMkLst>
            <pc:docMk/>
            <pc:sldMk cId="3009238683" sldId="280"/>
            <ac:spMk id="17" creationId="{7D602432-D774-4CF5-94E8-7D52D01059D2}"/>
          </ac:spMkLst>
        </pc:spChg>
        <pc:spChg chg="add del">
          <ac:chgData name="Pierre Liron" userId="c7d95ad8eca8551a" providerId="LiveId" clId="{B1DD8307-C390-4874-A816-6982FAE90CF6}" dt="2022-10-17T00:31:44.891" v="594" actId="26606"/>
          <ac:spMkLst>
            <pc:docMk/>
            <pc:sldMk cId="3009238683" sldId="280"/>
            <ac:spMk id="18" creationId="{3A930249-8242-4E2B-AF17-C01826488321}"/>
          </ac:spMkLst>
        </pc:spChg>
        <pc:spChg chg="add del">
          <ac:chgData name="Pierre Liron" userId="c7d95ad8eca8551a" providerId="LiveId" clId="{B1DD8307-C390-4874-A816-6982FAE90CF6}" dt="2022-10-16T20:34:20.875" v="534" actId="26606"/>
          <ac:spMkLst>
            <pc:docMk/>
            <pc:sldMk cId="3009238683" sldId="280"/>
            <ac:spMk id="19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6T20:34:20.875" v="534" actId="26606"/>
          <ac:spMkLst>
            <pc:docMk/>
            <pc:sldMk cId="3009238683" sldId="280"/>
            <ac:spMk id="21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6T20:34:20.875" v="534" actId="26606"/>
          <ac:spMkLst>
            <pc:docMk/>
            <pc:sldMk cId="3009238683" sldId="280"/>
            <ac:spMk id="22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6T20:34:20.875" v="534" actId="26606"/>
          <ac:spMkLst>
            <pc:docMk/>
            <pc:sldMk cId="3009238683" sldId="280"/>
            <ac:spMk id="23" creationId="{08C9B587-E65E-4B52-B37C-ABEBB6E87928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24" creationId="{F6B92503-6984-4D15-8B98-8718709B785D}"/>
          </ac:spMkLst>
        </pc:spChg>
        <pc:spChg chg="add del">
          <ac:chgData name="Pierre Liron" userId="c7d95ad8eca8551a" providerId="LiveId" clId="{B1DD8307-C390-4874-A816-6982FAE90CF6}" dt="2022-10-16T20:34:24.363" v="536" actId="26606"/>
          <ac:spMkLst>
            <pc:docMk/>
            <pc:sldMk cId="3009238683" sldId="280"/>
            <ac:spMk id="25" creationId="{7CA0DAA6-33B8-4A25-810D-2F4D816FB40E}"/>
          </ac:spMkLst>
        </pc:spChg>
        <pc:spChg chg="add del mod">
          <ac:chgData name="Pierre Liron" userId="c7d95ad8eca8551a" providerId="LiveId" clId="{B1DD8307-C390-4874-A816-6982FAE90CF6}" dt="2022-10-16T20:40:25.427" v="571"/>
          <ac:spMkLst>
            <pc:docMk/>
            <pc:sldMk cId="3009238683" sldId="280"/>
            <ac:spMk id="27" creationId="{32A8F447-8363-B339-9006-8C7BE8859C9D}"/>
          </ac:spMkLst>
        </pc:spChg>
        <pc:spChg chg="add del">
          <ac:chgData name="Pierre Liron" userId="c7d95ad8eca8551a" providerId="LiveId" clId="{B1DD8307-C390-4874-A816-6982FAE90CF6}" dt="2022-10-16T20:34:26.084" v="538" actId="26606"/>
          <ac:spMkLst>
            <pc:docMk/>
            <pc:sldMk cId="3009238683" sldId="280"/>
            <ac:spMk id="28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6T20:34:26.084" v="538" actId="26606"/>
          <ac:spMkLst>
            <pc:docMk/>
            <pc:sldMk cId="3009238683" sldId="280"/>
            <ac:spMk id="30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6T20:34:26.084" v="538" actId="26606"/>
          <ac:spMkLst>
            <pc:docMk/>
            <pc:sldMk cId="3009238683" sldId="280"/>
            <ac:spMk id="31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6T20:34:26.084" v="538" actId="26606"/>
          <ac:spMkLst>
            <pc:docMk/>
            <pc:sldMk cId="3009238683" sldId="280"/>
            <ac:spMk id="32" creationId="{08C9B587-E65E-4B52-B37C-ABEBB6E87928}"/>
          </ac:spMkLst>
        </pc:spChg>
        <pc:spChg chg="add del">
          <ac:chgData name="Pierre Liron" userId="c7d95ad8eca8551a" providerId="LiveId" clId="{B1DD8307-C390-4874-A816-6982FAE90CF6}" dt="2022-10-17T00:31:44.891" v="594" actId="26606"/>
          <ac:spMkLst>
            <pc:docMk/>
            <pc:sldMk cId="3009238683" sldId="280"/>
            <ac:spMk id="33" creationId="{A5BDD999-C5E1-4B3E-A710-768673819165}"/>
          </ac:spMkLst>
        </pc:spChg>
        <pc:spChg chg="add del">
          <ac:chgData name="Pierre Liron" userId="c7d95ad8eca8551a" providerId="LiveId" clId="{B1DD8307-C390-4874-A816-6982FAE90CF6}" dt="2022-10-16T20:35:22.011" v="540" actId="26606"/>
          <ac:spMkLst>
            <pc:docMk/>
            <pc:sldMk cId="3009238683" sldId="280"/>
            <ac:spMk id="34" creationId="{7CA0DAA6-33B8-4A25-810D-2F4D816FB40E}"/>
          </ac:spMkLst>
        </pc:spChg>
        <pc:spChg chg="add del mod">
          <ac:chgData name="Pierre Liron" userId="c7d95ad8eca8551a" providerId="LiveId" clId="{B1DD8307-C390-4874-A816-6982FAE90CF6}" dt="2022-10-16T20:40:25.427" v="571"/>
          <ac:spMkLst>
            <pc:docMk/>
            <pc:sldMk cId="3009238683" sldId="280"/>
            <ac:spMk id="36" creationId="{024176B1-3A51-FB30-8885-58370CB48629}"/>
          </ac:spMkLst>
        </pc:spChg>
        <pc:spChg chg="add del">
          <ac:chgData name="Pierre Liron" userId="c7d95ad8eca8551a" providerId="LiveId" clId="{B1DD8307-C390-4874-A816-6982FAE90CF6}" dt="2022-10-16T20:35:24.003" v="542" actId="26606"/>
          <ac:spMkLst>
            <pc:docMk/>
            <pc:sldMk cId="3009238683" sldId="280"/>
            <ac:spMk id="37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6T20:35:24.003" v="542" actId="26606"/>
          <ac:spMkLst>
            <pc:docMk/>
            <pc:sldMk cId="3009238683" sldId="280"/>
            <ac:spMk id="39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6T20:35:24.003" v="542" actId="26606"/>
          <ac:spMkLst>
            <pc:docMk/>
            <pc:sldMk cId="3009238683" sldId="280"/>
            <ac:spMk id="40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6T20:35:24.003" v="542" actId="26606"/>
          <ac:spMkLst>
            <pc:docMk/>
            <pc:sldMk cId="3009238683" sldId="280"/>
            <ac:spMk id="41" creationId="{08C9B587-E65E-4B52-B37C-ABEBB6E87928}"/>
          </ac:spMkLst>
        </pc:spChg>
        <pc:spChg chg="add del">
          <ac:chgData name="Pierre Liron" userId="c7d95ad8eca8551a" providerId="LiveId" clId="{B1DD8307-C390-4874-A816-6982FAE90CF6}" dt="2022-10-16T20:35:25.450" v="544" actId="26606"/>
          <ac:spMkLst>
            <pc:docMk/>
            <pc:sldMk cId="3009238683" sldId="280"/>
            <ac:spMk id="43" creationId="{7CA0DAA6-33B8-4A25-810D-2F4D816FB40E}"/>
          </ac:spMkLst>
        </pc:spChg>
        <pc:spChg chg="add del">
          <ac:chgData name="Pierre Liron" userId="c7d95ad8eca8551a" providerId="LiveId" clId="{B1DD8307-C390-4874-A816-6982FAE90CF6}" dt="2022-10-17T00:31:41.399" v="593" actId="26606"/>
          <ac:spMkLst>
            <pc:docMk/>
            <pc:sldMk cId="3009238683" sldId="280"/>
            <ac:spMk id="45" creationId="{3A930249-8242-4E2B-AF17-C01826488321}"/>
          </ac:spMkLst>
        </pc:spChg>
        <pc:spChg chg="add del">
          <ac:chgData name="Pierre Liron" userId="c7d95ad8eca8551a" providerId="LiveId" clId="{B1DD8307-C390-4874-A816-6982FAE90CF6}" dt="2022-10-16T20:35:57.142" v="546" actId="26606"/>
          <ac:spMkLst>
            <pc:docMk/>
            <pc:sldMk cId="3009238683" sldId="280"/>
            <ac:spMk id="46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6T20:35:57.142" v="546" actId="26606"/>
          <ac:spMkLst>
            <pc:docMk/>
            <pc:sldMk cId="3009238683" sldId="280"/>
            <ac:spMk id="48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6T20:35:57.142" v="546" actId="26606"/>
          <ac:spMkLst>
            <pc:docMk/>
            <pc:sldMk cId="3009238683" sldId="280"/>
            <ac:spMk id="49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6T20:35:57.142" v="546" actId="26606"/>
          <ac:spMkLst>
            <pc:docMk/>
            <pc:sldMk cId="3009238683" sldId="280"/>
            <ac:spMk id="50" creationId="{08C9B587-E65E-4B52-B37C-ABEBB6E87928}"/>
          </ac:spMkLst>
        </pc:spChg>
        <pc:spChg chg="add del">
          <ac:chgData name="Pierre Liron" userId="c7d95ad8eca8551a" providerId="LiveId" clId="{B1DD8307-C390-4874-A816-6982FAE90CF6}" dt="2022-10-17T00:31:41.399" v="593" actId="26606"/>
          <ac:spMkLst>
            <pc:docMk/>
            <pc:sldMk cId="3009238683" sldId="280"/>
            <ac:spMk id="51" creationId="{A5BDD999-C5E1-4B3E-A710-768673819165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2" creationId="{5A0118C5-4F8D-4CF4-BADD-53FEACC6C42A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3" creationId="{4E0A5C5C-2A95-428E-9F6A-0D29EBD57C9F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4" creationId="{1056F38F-7C4E-461D-8709-7D0024AE1F79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5" creationId="{C7278469-3C3C-49CE-AEEE-E176A4900B78}"/>
          </ac:spMkLst>
        </pc:spChg>
        <pc:spChg chg="add del">
          <ac:chgData name="Pierre Liron" userId="c7d95ad8eca8551a" providerId="LiveId" clId="{B1DD8307-C390-4874-A816-6982FAE90CF6}" dt="2022-10-17T00:30:21.630" v="584" actId="26606"/>
          <ac:spMkLst>
            <pc:docMk/>
            <pc:sldMk cId="3009238683" sldId="280"/>
            <ac:spMk id="57" creationId="{F609FF9A-4FCE-468E-A86A-C9AB525EAE71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8" creationId="{4C6598AB-1C17-4D54-951C-A082D94ACB7A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59" creationId="{C83B66D7-137D-4AC1-B172-53D60F08BEB5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60" creationId="{08DDF938-524E-4C18-A47D-C00627832366}"/>
          </ac:spMkLst>
        </pc:spChg>
        <pc:spChg chg="add del">
          <ac:chgData name="Pierre Liron" userId="c7d95ad8eca8551a" providerId="LiveId" clId="{B1DD8307-C390-4874-A816-6982FAE90CF6}" dt="2022-10-16T20:35:59.645" v="548" actId="26606"/>
          <ac:spMkLst>
            <pc:docMk/>
            <pc:sldMk cId="3009238683" sldId="280"/>
            <ac:spMk id="61" creationId="{96B87C98-6E1F-4B38-91BE-8941A7E9C93B}"/>
          </ac:spMkLst>
        </pc:spChg>
        <pc:spChg chg="add del">
          <ac:chgData name="Pierre Liron" userId="c7d95ad8eca8551a" providerId="LiveId" clId="{B1DD8307-C390-4874-A816-6982FAE90CF6}" dt="2022-10-17T00:30:21.630" v="584" actId="26606"/>
          <ac:spMkLst>
            <pc:docMk/>
            <pc:sldMk cId="3009238683" sldId="280"/>
            <ac:spMk id="63" creationId="{021E12D4-3A88-428D-8E5E-AF1AFD923D63}"/>
          </ac:spMkLst>
        </pc:spChg>
        <pc:spChg chg="add">
          <ac:chgData name="Pierre Liron" userId="c7d95ad8eca8551a" providerId="LiveId" clId="{B1DD8307-C390-4874-A816-6982FAE90CF6}" dt="2022-10-17T00:35:45.351" v="595" actId="26606"/>
          <ac:spMkLst>
            <pc:docMk/>
            <pc:sldMk cId="3009238683" sldId="280"/>
            <ac:spMk id="64" creationId="{F609FF9A-4FCE-468E-A86A-C9AB525EAE71}"/>
          </ac:spMkLst>
        </pc:spChg>
        <pc:spChg chg="add del">
          <ac:chgData name="Pierre Liron" userId="c7d95ad8eca8551a" providerId="LiveId" clId="{B1DD8307-C390-4874-A816-6982FAE90CF6}" dt="2022-10-17T00:30:32.906" v="587" actId="26606"/>
          <ac:spMkLst>
            <pc:docMk/>
            <pc:sldMk cId="3009238683" sldId="280"/>
            <ac:spMk id="65" creationId="{C1DD1A8A-57D5-4A81-AD04-532B043C5611}"/>
          </ac:spMkLst>
        </pc:spChg>
        <pc:spChg chg="add del">
          <ac:chgData name="Pierre Liron" userId="c7d95ad8eca8551a" providerId="LiveId" clId="{B1DD8307-C390-4874-A816-6982FAE90CF6}" dt="2022-10-17T00:30:32.906" v="587" actId="26606"/>
          <ac:spMkLst>
            <pc:docMk/>
            <pc:sldMk cId="3009238683" sldId="280"/>
            <ac:spMk id="66" creationId="{007891EC-4501-44ED-A8C8-B11B6DB767AB}"/>
          </ac:spMkLst>
        </pc:spChg>
        <pc:spChg chg="add">
          <ac:chgData name="Pierre Liron" userId="c7d95ad8eca8551a" providerId="LiveId" clId="{B1DD8307-C390-4874-A816-6982FAE90CF6}" dt="2022-10-17T00:35:45.351" v="595" actId="26606"/>
          <ac:spMkLst>
            <pc:docMk/>
            <pc:sldMk cId="3009238683" sldId="280"/>
            <ac:spMk id="67" creationId="{021E12D4-3A88-428D-8E5E-AF1AFD923D63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68" creationId="{76EFD3D9-44F0-4267-BCC1-1613E79D8274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69" creationId="{A779A851-95D6-41AF-937A-B0E4B7F6FA8D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70" creationId="{953FB2E7-B6CB-429C-81EB-D9516D6D5C8D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71" creationId="{2EC40DB1-B719-4A13-9A4D-0966B4B27866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72" creationId="{82211336-CFF3-412D-868A-6679C1004C45}"/>
          </ac:spMkLst>
        </pc:spChg>
        <pc:spChg chg="add del">
          <ac:chgData name="Pierre Liron" userId="c7d95ad8eca8551a" providerId="LiveId" clId="{B1DD8307-C390-4874-A816-6982FAE90CF6}" dt="2022-10-16T20:36:02.271" v="550" actId="26606"/>
          <ac:spMkLst>
            <pc:docMk/>
            <pc:sldMk cId="3009238683" sldId="280"/>
            <ac:spMk id="73" creationId="{96B87C98-6E1F-4B38-91BE-8941A7E9C93B}"/>
          </ac:spMkLst>
        </pc:spChg>
        <pc:spChg chg="add del">
          <ac:chgData name="Pierre Liron" userId="c7d95ad8eca8551a" providerId="LiveId" clId="{B1DD8307-C390-4874-A816-6982FAE90CF6}" dt="2022-10-17T00:30:39.755" v="589" actId="26606"/>
          <ac:spMkLst>
            <pc:docMk/>
            <pc:sldMk cId="3009238683" sldId="280"/>
            <ac:spMk id="74" creationId="{AC477752-ACCA-41C1-9B1D-D0CED1F9CBDD}"/>
          </ac:spMkLst>
        </pc:spChg>
        <pc:spChg chg="add del">
          <ac:chgData name="Pierre Liron" userId="c7d95ad8eca8551a" providerId="LiveId" clId="{B1DD8307-C390-4874-A816-6982FAE90CF6}" dt="2022-10-16T20:36:04.962" v="552" actId="26606"/>
          <ac:spMkLst>
            <pc:docMk/>
            <pc:sldMk cId="3009238683" sldId="280"/>
            <ac:spMk id="75" creationId="{081EA652-8C6A-4E69-BEB9-170809474553}"/>
          </ac:spMkLst>
        </pc:spChg>
        <pc:spChg chg="add del">
          <ac:chgData name="Pierre Liron" userId="c7d95ad8eca8551a" providerId="LiveId" clId="{B1DD8307-C390-4874-A816-6982FAE90CF6}" dt="2022-10-16T20:36:04.962" v="552" actId="26606"/>
          <ac:spMkLst>
            <pc:docMk/>
            <pc:sldMk cId="3009238683" sldId="280"/>
            <ac:spMk id="76" creationId="{5298780A-33B9-4EA2-8F67-DE68AD62841B}"/>
          </ac:spMkLst>
        </pc:spChg>
        <pc:spChg chg="add del">
          <ac:chgData name="Pierre Liron" userId="c7d95ad8eca8551a" providerId="LiveId" clId="{B1DD8307-C390-4874-A816-6982FAE90CF6}" dt="2022-10-16T20:36:04.962" v="552" actId="26606"/>
          <ac:spMkLst>
            <pc:docMk/>
            <pc:sldMk cId="3009238683" sldId="280"/>
            <ac:spMk id="77" creationId="{7F488E8B-4E1E-4402-8935-D4E6C02615C7}"/>
          </ac:spMkLst>
        </pc:spChg>
        <pc:spChg chg="add del">
          <ac:chgData name="Pierre Liron" userId="c7d95ad8eca8551a" providerId="LiveId" clId="{B1DD8307-C390-4874-A816-6982FAE90CF6}" dt="2022-10-16T20:36:04.962" v="552" actId="26606"/>
          <ac:spMkLst>
            <pc:docMk/>
            <pc:sldMk cId="3009238683" sldId="280"/>
            <ac:spMk id="79" creationId="{96B87C98-6E1F-4B38-91BE-8941A7E9C93B}"/>
          </ac:spMkLst>
        </pc:spChg>
        <pc:spChg chg="add del">
          <ac:chgData name="Pierre Liron" userId="c7d95ad8eca8551a" providerId="LiveId" clId="{B1DD8307-C390-4874-A816-6982FAE90CF6}" dt="2022-10-17T00:31:35.933" v="591" actId="26606"/>
          <ac:spMkLst>
            <pc:docMk/>
            <pc:sldMk cId="3009238683" sldId="280"/>
            <ac:spMk id="80" creationId="{F609FF9A-4FCE-468E-A86A-C9AB525EAE71}"/>
          </ac:spMkLst>
        </pc:spChg>
        <pc:spChg chg="add del">
          <ac:chgData name="Pierre Liron" userId="c7d95ad8eca8551a" providerId="LiveId" clId="{B1DD8307-C390-4874-A816-6982FAE90CF6}" dt="2022-10-16T20:36:09.017" v="554" actId="26606"/>
          <ac:spMkLst>
            <pc:docMk/>
            <pc:sldMk cId="3009238683" sldId="280"/>
            <ac:spMk id="81" creationId="{7CA0DAA6-33B8-4A25-810D-2F4D816FB40E}"/>
          </ac:spMkLst>
        </pc:spChg>
        <pc:spChg chg="add del">
          <ac:chgData name="Pierre Liron" userId="c7d95ad8eca8551a" providerId="LiveId" clId="{B1DD8307-C390-4874-A816-6982FAE90CF6}" dt="2022-10-17T00:31:35.933" v="591" actId="26606"/>
          <ac:spMkLst>
            <pc:docMk/>
            <pc:sldMk cId="3009238683" sldId="280"/>
            <ac:spMk id="83" creationId="{021E12D4-3A88-428D-8E5E-AF1AFD923D63}"/>
          </ac:spMkLst>
        </pc:spChg>
        <pc:spChg chg="add del">
          <ac:chgData name="Pierre Liron" userId="c7d95ad8eca8551a" providerId="LiveId" clId="{B1DD8307-C390-4874-A816-6982FAE90CF6}" dt="2022-10-17T00:25:08.175" v="577" actId="26606"/>
          <ac:spMkLst>
            <pc:docMk/>
            <pc:sldMk cId="3009238683" sldId="280"/>
            <ac:spMk id="84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7T00:25:08.175" v="577" actId="26606"/>
          <ac:spMkLst>
            <pc:docMk/>
            <pc:sldMk cId="3009238683" sldId="280"/>
            <ac:spMk id="86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7T00:25:08.175" v="577" actId="26606"/>
          <ac:spMkLst>
            <pc:docMk/>
            <pc:sldMk cId="3009238683" sldId="280"/>
            <ac:spMk id="87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7T00:25:08.175" v="577" actId="26606"/>
          <ac:spMkLst>
            <pc:docMk/>
            <pc:sldMk cId="3009238683" sldId="280"/>
            <ac:spMk id="88" creationId="{08C9B587-E65E-4B52-B37C-ABEBB6E87928}"/>
          </ac:spMkLst>
        </pc:spChg>
        <pc:spChg chg="add del">
          <ac:chgData name="Pierre Liron" userId="c7d95ad8eca8551a" providerId="LiveId" clId="{B1DD8307-C390-4874-A816-6982FAE90CF6}" dt="2022-10-17T00:25:05.497" v="576" actId="26606"/>
          <ac:spMkLst>
            <pc:docMk/>
            <pc:sldMk cId="3009238683" sldId="280"/>
            <ac:spMk id="90" creationId="{B0354608-2C0B-45C8-8C8B-8E3ED2EF58E4}"/>
          </ac:spMkLst>
        </pc:spChg>
        <pc:spChg chg="add del">
          <ac:chgData name="Pierre Liron" userId="c7d95ad8eca8551a" providerId="LiveId" clId="{B1DD8307-C390-4874-A816-6982FAE90CF6}" dt="2022-10-17T00:25:05.497" v="576" actId="26606"/>
          <ac:spMkLst>
            <pc:docMk/>
            <pc:sldMk cId="3009238683" sldId="280"/>
            <ac:spMk id="91" creationId="{A69EB637-CEDE-43AD-8B65-DDD63C08FB34}"/>
          </ac:spMkLst>
        </pc:spChg>
        <pc:spChg chg="add del">
          <ac:chgData name="Pierre Liron" userId="c7d95ad8eca8551a" providerId="LiveId" clId="{B1DD8307-C390-4874-A816-6982FAE90CF6}" dt="2022-10-17T00:25:05.497" v="576" actId="26606"/>
          <ac:spMkLst>
            <pc:docMk/>
            <pc:sldMk cId="3009238683" sldId="280"/>
            <ac:spMk id="92" creationId="{CDD7DB09-290B-4A1F-BFC1-51ED7C978ED6}"/>
          </ac:spMkLst>
        </pc:spChg>
        <pc:spChg chg="add del">
          <ac:chgData name="Pierre Liron" userId="c7d95ad8eca8551a" providerId="LiveId" clId="{B1DD8307-C390-4874-A816-6982FAE90CF6}" dt="2022-10-16T20:37:35.609" v="565" actId="26606"/>
          <ac:spMkLst>
            <pc:docMk/>
            <pc:sldMk cId="3009238683" sldId="280"/>
            <ac:spMk id="93" creationId="{71B2258F-86CA-4D4D-8270-BC05FCDEBFB3}"/>
          </ac:spMkLst>
        </pc:spChg>
        <pc:spChg chg="add del">
          <ac:chgData name="Pierre Liron" userId="c7d95ad8eca8551a" providerId="LiveId" clId="{B1DD8307-C390-4874-A816-6982FAE90CF6}" dt="2022-10-17T00:25:05.497" v="576" actId="26606"/>
          <ac:spMkLst>
            <pc:docMk/>
            <pc:sldMk cId="3009238683" sldId="280"/>
            <ac:spMk id="94" creationId="{B0FAED46-1BF7-48DB-980D-571CD2A30DC4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95" creationId="{9848F91B-FA65-4A06-A177-8CCF7EBC8631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96" creationId="{73BCEA90-F7D5-4EC1-9BE2-5A49A20F4B1D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97" creationId="{2CF7CF5F-D747-47B3-80B1-8392750446C6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99" creationId="{820B6604-1FF9-43F5-AC47-3D41CB2F563B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101" creationId="{D98779F6-5395-4B82-BDCB-4ADF6A5BB9E5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103" creationId="{CE1108CD-786E-4304-9504-9C5AD64829D2}"/>
          </ac:spMkLst>
        </pc:spChg>
        <pc:spChg chg="add del">
          <ac:chgData name="Pierre Liron" userId="c7d95ad8eca8551a" providerId="LiveId" clId="{B1DD8307-C390-4874-A816-6982FAE90CF6}" dt="2022-10-16T20:37:38.689" v="567" actId="26606"/>
          <ac:spMkLst>
            <pc:docMk/>
            <pc:sldMk cId="3009238683" sldId="280"/>
            <ac:spMk id="105" creationId="{C70191CD-D48F-4F7A-8077-0380603A29E2}"/>
          </ac:spMkLst>
        </pc:spChg>
        <pc:spChg chg="add del">
          <ac:chgData name="Pierre Liron" userId="c7d95ad8eca8551a" providerId="LiveId" clId="{B1DD8307-C390-4874-A816-6982FAE90CF6}" dt="2022-10-16T20:40:44.682" v="572" actId="26606"/>
          <ac:spMkLst>
            <pc:docMk/>
            <pc:sldMk cId="3009238683" sldId="280"/>
            <ac:spMk id="107" creationId="{3A930249-8242-4E2B-AF17-C01826488321}"/>
          </ac:spMkLst>
        </pc:spChg>
        <pc:spChg chg="add del">
          <ac:chgData name="Pierre Liron" userId="c7d95ad8eca8551a" providerId="LiveId" clId="{B1DD8307-C390-4874-A816-6982FAE90CF6}" dt="2022-10-16T20:40:44.682" v="572" actId="26606"/>
          <ac:spMkLst>
            <pc:docMk/>
            <pc:sldMk cId="3009238683" sldId="280"/>
            <ac:spMk id="108" creationId="{A5BDD999-C5E1-4B3E-A710-768673819165}"/>
          </ac:spMkLst>
        </pc:spChg>
        <pc:grpChg chg="add del">
          <ac:chgData name="Pierre Liron" userId="c7d95ad8eca8551a" providerId="LiveId" clId="{B1DD8307-C390-4874-A816-6982FAE90CF6}" dt="2022-10-16T20:35:59.645" v="548" actId="26606"/>
          <ac:grpSpMkLst>
            <pc:docMk/>
            <pc:sldMk cId="3009238683" sldId="280"/>
            <ac:grpSpMk id="56" creationId="{93DC754C-7E09-422D-A8BB-AF632E90DFA2}"/>
          </ac:grpSpMkLst>
        </pc:grpChg>
        <pc:grpChg chg="add del">
          <ac:chgData name="Pierre Liron" userId="c7d95ad8eca8551a" providerId="LiveId" clId="{B1DD8307-C390-4874-A816-6982FAE90CF6}" dt="2022-10-16T20:35:59.645" v="548" actId="26606"/>
          <ac:grpSpMkLst>
            <pc:docMk/>
            <pc:sldMk cId="3009238683" sldId="280"/>
            <ac:grpSpMk id="62" creationId="{3773FAF5-C452-4455-9411-D6AF5EBD4CA9}"/>
          </ac:grpSpMkLst>
        </pc:grpChg>
        <pc:picChg chg="add del">
          <ac:chgData name="Pierre Liron" userId="c7d95ad8eca8551a" providerId="LiveId" clId="{B1DD8307-C390-4874-A816-6982FAE90CF6}" dt="2022-10-16T20:12:22.423" v="520" actId="26606"/>
          <ac:picMkLst>
            <pc:docMk/>
            <pc:sldMk cId="3009238683" sldId="280"/>
            <ac:picMk id="5" creationId="{77FAF858-35BB-FCA8-F97F-FFDECA171730}"/>
          </ac:picMkLst>
        </pc:picChg>
        <pc:picChg chg="add del">
          <ac:chgData name="Pierre Liron" userId="c7d95ad8eca8551a" providerId="LiveId" clId="{B1DD8307-C390-4874-A816-6982FAE90CF6}" dt="2022-10-16T20:13:50.704" v="522" actId="26606"/>
          <ac:picMkLst>
            <pc:docMk/>
            <pc:sldMk cId="3009238683" sldId="280"/>
            <ac:picMk id="7" creationId="{7C830610-3F2B-6D00-1274-154EC8867FAF}"/>
          </ac:picMkLst>
        </pc:picChg>
        <pc:picChg chg="add del">
          <ac:chgData name="Pierre Liron" userId="c7d95ad8eca8551a" providerId="LiveId" clId="{B1DD8307-C390-4874-A816-6982FAE90CF6}" dt="2022-10-16T20:34:14.470" v="532" actId="26606"/>
          <ac:picMkLst>
            <pc:docMk/>
            <pc:sldMk cId="3009238683" sldId="280"/>
            <ac:picMk id="12" creationId="{F64024F8-5434-B2A5-402E-860BD8EF85E0}"/>
          </ac:picMkLst>
        </pc:picChg>
        <pc:picChg chg="add del">
          <ac:chgData name="Pierre Liron" userId="c7d95ad8eca8551a" providerId="LiveId" clId="{B1DD8307-C390-4874-A816-6982FAE90CF6}" dt="2022-10-16T20:34:20.875" v="534" actId="26606"/>
          <ac:picMkLst>
            <pc:docMk/>
            <pc:sldMk cId="3009238683" sldId="280"/>
            <ac:picMk id="20" creationId="{C69875EB-7DE2-984B-5270-A4FCD74670AA}"/>
          </ac:picMkLst>
        </pc:picChg>
        <pc:picChg chg="add del">
          <ac:chgData name="Pierre Liron" userId="c7d95ad8eca8551a" providerId="LiveId" clId="{B1DD8307-C390-4874-A816-6982FAE90CF6}" dt="2022-10-16T20:34:24.363" v="536" actId="26606"/>
          <ac:picMkLst>
            <pc:docMk/>
            <pc:sldMk cId="3009238683" sldId="280"/>
            <ac:picMk id="26" creationId="{DDC70E5B-EF30-A3EF-E794-96AC9FF3D4F2}"/>
          </ac:picMkLst>
        </pc:picChg>
        <pc:picChg chg="add del">
          <ac:chgData name="Pierre Liron" userId="c7d95ad8eca8551a" providerId="LiveId" clId="{B1DD8307-C390-4874-A816-6982FAE90CF6}" dt="2022-10-16T20:34:26.084" v="538" actId="26606"/>
          <ac:picMkLst>
            <pc:docMk/>
            <pc:sldMk cId="3009238683" sldId="280"/>
            <ac:picMk id="29" creationId="{C69875EB-7DE2-984B-5270-A4FCD74670AA}"/>
          </ac:picMkLst>
        </pc:picChg>
        <pc:picChg chg="add del">
          <ac:chgData name="Pierre Liron" userId="c7d95ad8eca8551a" providerId="LiveId" clId="{B1DD8307-C390-4874-A816-6982FAE90CF6}" dt="2022-10-16T20:35:22.011" v="540" actId="26606"/>
          <ac:picMkLst>
            <pc:docMk/>
            <pc:sldMk cId="3009238683" sldId="280"/>
            <ac:picMk id="35" creationId="{DDC70E5B-EF30-A3EF-E794-96AC9FF3D4F2}"/>
          </ac:picMkLst>
        </pc:picChg>
        <pc:picChg chg="add del">
          <ac:chgData name="Pierre Liron" userId="c7d95ad8eca8551a" providerId="LiveId" clId="{B1DD8307-C390-4874-A816-6982FAE90CF6}" dt="2022-10-16T20:35:24.003" v="542" actId="26606"/>
          <ac:picMkLst>
            <pc:docMk/>
            <pc:sldMk cId="3009238683" sldId="280"/>
            <ac:picMk id="38" creationId="{C69875EB-7DE2-984B-5270-A4FCD74670AA}"/>
          </ac:picMkLst>
        </pc:picChg>
        <pc:picChg chg="add del mod ord">
          <ac:chgData name="Pierre Liron" userId="c7d95ad8eca8551a" providerId="LiveId" clId="{B1DD8307-C390-4874-A816-6982FAE90CF6}" dt="2022-10-17T00:31:44.891" v="594" actId="26606"/>
          <ac:picMkLst>
            <pc:docMk/>
            <pc:sldMk cId="3009238683" sldId="280"/>
            <ac:picMk id="42" creationId="{20D91815-A4CD-BDB8-90B9-1A9CDD6CFB57}"/>
          </ac:picMkLst>
        </pc:picChg>
        <pc:picChg chg="add del">
          <ac:chgData name="Pierre Liron" userId="c7d95ad8eca8551a" providerId="LiveId" clId="{B1DD8307-C390-4874-A816-6982FAE90CF6}" dt="2022-10-16T20:35:25.450" v="544" actId="26606"/>
          <ac:picMkLst>
            <pc:docMk/>
            <pc:sldMk cId="3009238683" sldId="280"/>
            <ac:picMk id="44" creationId="{DDC70E5B-EF30-A3EF-E794-96AC9FF3D4F2}"/>
          </ac:picMkLst>
        </pc:picChg>
        <pc:picChg chg="add del">
          <ac:chgData name="Pierre Liron" userId="c7d95ad8eca8551a" providerId="LiveId" clId="{B1DD8307-C390-4874-A816-6982FAE90CF6}" dt="2022-10-16T20:35:57.142" v="546" actId="26606"/>
          <ac:picMkLst>
            <pc:docMk/>
            <pc:sldMk cId="3009238683" sldId="280"/>
            <ac:picMk id="47" creationId="{C69875EB-7DE2-984B-5270-A4FCD74670AA}"/>
          </ac:picMkLst>
        </pc:picChg>
        <pc:picChg chg="add del">
          <ac:chgData name="Pierre Liron" userId="c7d95ad8eca8551a" providerId="LiveId" clId="{B1DD8307-C390-4874-A816-6982FAE90CF6}" dt="2022-10-16T20:36:09.017" v="554" actId="26606"/>
          <ac:picMkLst>
            <pc:docMk/>
            <pc:sldMk cId="3009238683" sldId="280"/>
            <ac:picMk id="82" creationId="{DDC70E5B-EF30-A3EF-E794-96AC9FF3D4F2}"/>
          </ac:picMkLst>
        </pc:picChg>
        <pc:picChg chg="add del mod">
          <ac:chgData name="Pierre Liron" userId="c7d95ad8eca8551a" providerId="LiveId" clId="{B1DD8307-C390-4874-A816-6982FAE90CF6}" dt="2022-10-17T00:25:08.175" v="577" actId="26606"/>
          <ac:picMkLst>
            <pc:docMk/>
            <pc:sldMk cId="3009238683" sldId="280"/>
            <ac:picMk id="85" creationId="{C69875EB-7DE2-984B-5270-A4FCD74670AA}"/>
          </ac:picMkLst>
        </pc:picChg>
        <pc:picChg chg="add">
          <ac:chgData name="Pierre Liron" userId="c7d95ad8eca8551a" providerId="LiveId" clId="{B1DD8307-C390-4874-A816-6982FAE90CF6}" dt="2022-10-17T00:35:45.351" v="595" actId="26606"/>
          <ac:picMkLst>
            <pc:docMk/>
            <pc:sldMk cId="3009238683" sldId="280"/>
            <ac:picMk id="89" creationId="{17585569-D057-D21D-7890-F94D7267931C}"/>
          </ac:picMkLst>
        </pc:picChg>
        <pc:cxnChg chg="add del">
          <ac:chgData name="Pierre Liron" userId="c7d95ad8eca8551a" providerId="LiveId" clId="{B1DD8307-C390-4874-A816-6982FAE90CF6}" dt="2022-10-16T20:36:04.962" v="552" actId="26606"/>
          <ac:cxnSpMkLst>
            <pc:docMk/>
            <pc:sldMk cId="3009238683" sldId="280"/>
            <ac:cxnSpMk id="78" creationId="{23AAC9B5-8015-485C-ACF9-A750390E9A56}"/>
          </ac:cxnSpMkLst>
        </pc:cxnChg>
      </pc:sldChg>
      <pc:sldChg chg="addSp delSp modSp add mod setBg modClrScheme chgLayout">
        <pc:chgData name="Pierre Liron" userId="c7d95ad8eca8551a" providerId="LiveId" clId="{B1DD8307-C390-4874-A816-6982FAE90CF6}" dt="2022-10-17T10:18:54.740" v="716" actId="26606"/>
        <pc:sldMkLst>
          <pc:docMk/>
          <pc:sldMk cId="3182025151" sldId="281"/>
        </pc:sldMkLst>
        <pc:spChg chg="mod ord">
          <ac:chgData name="Pierre Liron" userId="c7d95ad8eca8551a" providerId="LiveId" clId="{B1DD8307-C390-4874-A816-6982FAE90CF6}" dt="2022-10-17T10:18:54.740" v="716" actId="26606"/>
          <ac:spMkLst>
            <pc:docMk/>
            <pc:sldMk cId="3182025151" sldId="281"/>
            <ac:spMk id="2" creationId="{07C8198B-61B4-490F-AA97-99CFA2CF3622}"/>
          </ac:spMkLst>
        </pc:spChg>
        <pc:spChg chg="del mod ord">
          <ac:chgData name="Pierre Liron" userId="c7d95ad8eca8551a" providerId="LiveId" clId="{B1DD8307-C390-4874-A816-6982FAE90CF6}" dt="2022-10-16T19:47:19.145" v="220" actId="700"/>
          <ac:spMkLst>
            <pc:docMk/>
            <pc:sldMk cId="3182025151" sldId="281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6T19:47:28.038" v="222" actId="700"/>
          <ac:spMkLst>
            <pc:docMk/>
            <pc:sldMk cId="3182025151" sldId="281"/>
            <ac:spMk id="4" creationId="{581250C8-3295-BFF6-C118-234BD2F02548}"/>
          </ac:spMkLst>
        </pc:spChg>
        <pc:spChg chg="add del mod ord">
          <ac:chgData name="Pierre Liron" userId="c7d95ad8eca8551a" providerId="LiveId" clId="{B1DD8307-C390-4874-A816-6982FAE90CF6}" dt="2022-10-16T19:47:31.204" v="224" actId="700"/>
          <ac:spMkLst>
            <pc:docMk/>
            <pc:sldMk cId="3182025151" sldId="281"/>
            <ac:spMk id="5" creationId="{350B4EB9-8C0C-2298-FD88-55627F02BEFE}"/>
          </ac:spMkLst>
        </pc:spChg>
        <pc:spChg chg="add del mod ord">
          <ac:chgData name="Pierre Liron" userId="c7d95ad8eca8551a" providerId="LiveId" clId="{B1DD8307-C390-4874-A816-6982FAE90CF6}" dt="2022-10-17T10:11:24.345" v="707" actId="700"/>
          <ac:spMkLst>
            <pc:docMk/>
            <pc:sldMk cId="3182025151" sldId="281"/>
            <ac:spMk id="6" creationId="{0D02A433-D605-0244-F3F2-D6C24315A5C8}"/>
          </ac:spMkLst>
        </pc:spChg>
        <pc:grpChg chg="add">
          <ac:chgData name="Pierre Liron" userId="c7d95ad8eca8551a" providerId="LiveId" clId="{B1DD8307-C390-4874-A816-6982FAE90CF6}" dt="2022-10-17T10:18:54.740" v="716" actId="26606"/>
          <ac:grpSpMkLst>
            <pc:docMk/>
            <pc:sldMk cId="3182025151" sldId="281"/>
            <ac:grpSpMk id="10" creationId="{9795E515-5F57-431F-9A0D-3A0419DF7572}"/>
          </ac:grpSpMkLst>
        </pc:grpChg>
        <pc:grpChg chg="add">
          <ac:chgData name="Pierre Liron" userId="c7d95ad8eca8551a" providerId="LiveId" clId="{B1DD8307-C390-4874-A816-6982FAE90CF6}" dt="2022-10-17T10:18:54.740" v="716" actId="26606"/>
          <ac:grpSpMkLst>
            <pc:docMk/>
            <pc:sldMk cId="3182025151" sldId="281"/>
            <ac:grpSpMk id="66" creationId="{1351B104-9B78-4A2B-B970-FA8ABE1CE12D}"/>
          </ac:grpSpMkLst>
        </pc:grpChg>
        <pc:grpChg chg="add">
          <ac:chgData name="Pierre Liron" userId="c7d95ad8eca8551a" providerId="LiveId" clId="{B1DD8307-C390-4874-A816-6982FAE90CF6}" dt="2022-10-17T10:18:54.740" v="716" actId="26606"/>
          <ac:grpSpMkLst>
            <pc:docMk/>
            <pc:sldMk cId="3182025151" sldId="281"/>
            <ac:grpSpMk id="70" creationId="{D4116A08-770E-4DC3-AAB6-E3E8E6CEC832}"/>
          </ac:grpSpMkLst>
        </pc:grpChg>
        <pc:grpChg chg="add">
          <ac:chgData name="Pierre Liron" userId="c7d95ad8eca8551a" providerId="LiveId" clId="{B1DD8307-C390-4874-A816-6982FAE90CF6}" dt="2022-10-17T10:18:54.740" v="716" actId="26606"/>
          <ac:grpSpMkLst>
            <pc:docMk/>
            <pc:sldMk cId="3182025151" sldId="281"/>
            <ac:grpSpMk id="126" creationId="{77EB1C59-16D1-4C5E-9775-50CB40E022FE}"/>
          </ac:grpSpMkLst>
        </pc:grpChg>
        <pc:picChg chg="add">
          <ac:chgData name="Pierre Liron" userId="c7d95ad8eca8551a" providerId="LiveId" clId="{B1DD8307-C390-4874-A816-6982FAE90CF6}" dt="2022-10-17T10:18:54.740" v="716" actId="26606"/>
          <ac:picMkLst>
            <pc:docMk/>
            <pc:sldMk cId="3182025151" sldId="281"/>
            <ac:picMk id="7" creationId="{85198C5B-4CAE-F718-4C55-6B428E253612}"/>
          </ac:picMkLst>
        </pc:picChg>
        <pc:picChg chg="add">
          <ac:chgData name="Pierre Liron" userId="c7d95ad8eca8551a" providerId="LiveId" clId="{B1DD8307-C390-4874-A816-6982FAE90CF6}" dt="2022-10-17T10:18:54.740" v="716" actId="26606"/>
          <ac:picMkLst>
            <pc:docMk/>
            <pc:sldMk cId="3182025151" sldId="281"/>
            <ac:picMk id="8" creationId="{50C065C3-0FE3-4452-B765-CB05BBB2A983}"/>
          </ac:picMkLst>
        </pc:picChg>
      </pc:sldChg>
      <pc:sldChg chg="add del">
        <pc:chgData name="Pierre Liron" userId="c7d95ad8eca8551a" providerId="LiveId" clId="{B1DD8307-C390-4874-A816-6982FAE90CF6}" dt="2022-10-16T19:41:31.126" v="101" actId="2696"/>
        <pc:sldMkLst>
          <pc:docMk/>
          <pc:sldMk cId="281320952" sldId="282"/>
        </pc:sldMkLst>
      </pc:sldChg>
      <pc:sldChg chg="addSp delSp modSp add mod setBg modClrScheme chgLayout">
        <pc:chgData name="Pierre Liron" userId="c7d95ad8eca8551a" providerId="LiveId" clId="{B1DD8307-C390-4874-A816-6982FAE90CF6}" dt="2022-10-17T10:20:44.761" v="721" actId="26606"/>
        <pc:sldMkLst>
          <pc:docMk/>
          <pc:sldMk cId="1990378767" sldId="282"/>
        </pc:sldMkLst>
        <pc:spChg chg="mod ord">
          <ac:chgData name="Pierre Liron" userId="c7d95ad8eca8551a" providerId="LiveId" clId="{B1DD8307-C390-4874-A816-6982FAE90CF6}" dt="2022-10-17T10:20:44.761" v="721" actId="26606"/>
          <ac:spMkLst>
            <pc:docMk/>
            <pc:sldMk cId="1990378767" sldId="282"/>
            <ac:spMk id="2" creationId="{07C8198B-61B4-490F-AA97-99CFA2CF3622}"/>
          </ac:spMkLst>
        </pc:spChg>
        <pc:spChg chg="del mod ord">
          <ac:chgData name="Pierre Liron" userId="c7d95ad8eca8551a" providerId="LiveId" clId="{B1DD8307-C390-4874-A816-6982FAE90CF6}" dt="2022-10-17T10:15:41.748" v="713" actId="700"/>
          <ac:spMkLst>
            <pc:docMk/>
            <pc:sldMk cId="1990378767" sldId="282"/>
            <ac:spMk id="3" creationId="{96B87C98-6E1F-4B38-91BE-8941A7E9C93B}"/>
          </ac:spMkLst>
        </pc:spChg>
        <pc:grpChg chg="add">
          <ac:chgData name="Pierre Liron" userId="c7d95ad8eca8551a" providerId="LiveId" clId="{B1DD8307-C390-4874-A816-6982FAE90CF6}" dt="2022-10-17T10:20:44.761" v="721" actId="26606"/>
          <ac:grpSpMkLst>
            <pc:docMk/>
            <pc:sldMk cId="1990378767" sldId="282"/>
            <ac:grpSpMk id="10" creationId="{9795E515-5F57-431F-9A0D-3A0419DF7572}"/>
          </ac:grpSpMkLst>
        </pc:grpChg>
        <pc:grpChg chg="add">
          <ac:chgData name="Pierre Liron" userId="c7d95ad8eca8551a" providerId="LiveId" clId="{B1DD8307-C390-4874-A816-6982FAE90CF6}" dt="2022-10-17T10:20:44.761" v="721" actId="26606"/>
          <ac:grpSpMkLst>
            <pc:docMk/>
            <pc:sldMk cId="1990378767" sldId="282"/>
            <ac:grpSpMk id="66" creationId="{1351B104-9B78-4A2B-B970-FA8ABE1CE12D}"/>
          </ac:grpSpMkLst>
        </pc:grpChg>
        <pc:grpChg chg="add">
          <ac:chgData name="Pierre Liron" userId="c7d95ad8eca8551a" providerId="LiveId" clId="{B1DD8307-C390-4874-A816-6982FAE90CF6}" dt="2022-10-17T10:20:44.761" v="721" actId="26606"/>
          <ac:grpSpMkLst>
            <pc:docMk/>
            <pc:sldMk cId="1990378767" sldId="282"/>
            <ac:grpSpMk id="70" creationId="{D4116A08-770E-4DC3-AAB6-E3E8E6CEC832}"/>
          </ac:grpSpMkLst>
        </pc:grpChg>
        <pc:grpChg chg="add">
          <ac:chgData name="Pierre Liron" userId="c7d95ad8eca8551a" providerId="LiveId" clId="{B1DD8307-C390-4874-A816-6982FAE90CF6}" dt="2022-10-17T10:20:44.761" v="721" actId="26606"/>
          <ac:grpSpMkLst>
            <pc:docMk/>
            <pc:sldMk cId="1990378767" sldId="282"/>
            <ac:grpSpMk id="126" creationId="{77EB1C59-16D1-4C5E-9775-50CB40E022FE}"/>
          </ac:grpSpMkLst>
        </pc:grpChg>
        <pc:picChg chg="add">
          <ac:chgData name="Pierre Liron" userId="c7d95ad8eca8551a" providerId="LiveId" clId="{B1DD8307-C390-4874-A816-6982FAE90CF6}" dt="2022-10-17T10:20:44.761" v="721" actId="26606"/>
          <ac:picMkLst>
            <pc:docMk/>
            <pc:sldMk cId="1990378767" sldId="282"/>
            <ac:picMk id="4" creationId="{44E4CAA1-BAAB-13A1-2697-0D20D9F60369}"/>
          </ac:picMkLst>
        </pc:picChg>
        <pc:picChg chg="add">
          <ac:chgData name="Pierre Liron" userId="c7d95ad8eca8551a" providerId="LiveId" clId="{B1DD8307-C390-4874-A816-6982FAE90CF6}" dt="2022-10-17T10:20:44.761" v="721" actId="26606"/>
          <ac:picMkLst>
            <pc:docMk/>
            <pc:sldMk cId="1990378767" sldId="282"/>
            <ac:picMk id="8" creationId="{50C065C3-0FE3-4452-B765-CB05BBB2A983}"/>
          </ac:picMkLst>
        </pc:picChg>
      </pc:sldChg>
      <pc:sldChg chg="modSp mod">
        <pc:chgData name="Pierre Liron" userId="c7d95ad8eca8551a" providerId="LiveId" clId="{B1DD8307-C390-4874-A816-6982FAE90CF6}" dt="2022-10-17T10:12:40.879" v="708" actId="688"/>
        <pc:sldMkLst>
          <pc:docMk/>
          <pc:sldMk cId="3832815365" sldId="283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832815365" sldId="283"/>
            <ac:spMk id="2" creationId="{864698E0-28C7-227A-FF41-E93328C27B5C}"/>
          </ac:spMkLst>
        </pc:spChg>
        <pc:picChg chg="mod">
          <ac:chgData name="Pierre Liron" userId="c7d95ad8eca8551a" providerId="LiveId" clId="{B1DD8307-C390-4874-A816-6982FAE90CF6}" dt="2022-10-17T10:12:40.879" v="708" actId="688"/>
          <ac:picMkLst>
            <pc:docMk/>
            <pc:sldMk cId="3832815365" sldId="283"/>
            <ac:picMk id="5" creationId="{1F2D0707-E466-7042-29B7-123187FC09C8}"/>
          </ac:picMkLst>
        </pc:picChg>
      </pc:sldChg>
      <pc:sldChg chg="addSp delSp modSp mod setBg modClrScheme addAnim chgLayout">
        <pc:chgData name="Pierre Liron" userId="c7d95ad8eca8551a" providerId="LiveId" clId="{B1DD8307-C390-4874-A816-6982FAE90CF6}" dt="2022-10-17T10:19:51.538" v="720"/>
        <pc:sldMkLst>
          <pc:docMk/>
          <pc:sldMk cId="3745220039" sldId="284"/>
        </pc:sldMkLst>
        <pc:spChg chg="mod ord">
          <ac:chgData name="Pierre Liron" userId="c7d95ad8eca8551a" providerId="LiveId" clId="{B1DD8307-C390-4874-A816-6982FAE90CF6}" dt="2022-10-17T10:19:51.533" v="719" actId="26606"/>
          <ac:spMkLst>
            <pc:docMk/>
            <pc:sldMk cId="3745220039" sldId="284"/>
            <ac:spMk id="2" creationId="{07C8198B-61B4-490F-AA97-99CFA2CF3622}"/>
          </ac:spMkLst>
        </pc:spChg>
        <pc:spChg chg="del mod ord">
          <ac:chgData name="Pierre Liron" userId="c7d95ad8eca8551a" providerId="LiveId" clId="{B1DD8307-C390-4874-A816-6982FAE90CF6}" dt="2022-10-16T19:56:08.384" v="228" actId="700"/>
          <ac:spMkLst>
            <pc:docMk/>
            <pc:sldMk cId="3745220039" sldId="284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7T10:13:12.855" v="709" actId="700"/>
          <ac:spMkLst>
            <pc:docMk/>
            <pc:sldMk cId="3745220039" sldId="284"/>
            <ac:spMk id="4" creationId="{BD958E7E-DDE8-B5B1-EC56-97C2B656F7CC}"/>
          </ac:spMkLst>
        </pc:spChg>
        <pc:grpChg chg="add del">
          <ac:chgData name="Pierre Liron" userId="c7d95ad8eca8551a" providerId="LiveId" clId="{B1DD8307-C390-4874-A816-6982FAE90CF6}" dt="2022-10-17T10:19:51.415" v="718" actId="26606"/>
          <ac:grpSpMkLst>
            <pc:docMk/>
            <pc:sldMk cId="3745220039" sldId="284"/>
            <ac:grpSpMk id="10" creationId="{9795E515-5F57-431F-9A0D-3A0419DF7572}"/>
          </ac:grpSpMkLst>
        </pc:grpChg>
        <pc:grpChg chg="add del">
          <ac:chgData name="Pierre Liron" userId="c7d95ad8eca8551a" providerId="LiveId" clId="{B1DD8307-C390-4874-A816-6982FAE90CF6}" dt="2022-10-17T10:19:51.415" v="718" actId="26606"/>
          <ac:grpSpMkLst>
            <pc:docMk/>
            <pc:sldMk cId="3745220039" sldId="284"/>
            <ac:grpSpMk id="66" creationId="{6C68F39D-867D-4AFF-94C4-C3829AD5C5B5}"/>
          </ac:grpSpMkLst>
        </pc:grpChg>
        <pc:grpChg chg="add del">
          <ac:chgData name="Pierre Liron" userId="c7d95ad8eca8551a" providerId="LiveId" clId="{B1DD8307-C390-4874-A816-6982FAE90CF6}" dt="2022-10-17T10:19:51.415" v="718" actId="26606"/>
          <ac:grpSpMkLst>
            <pc:docMk/>
            <pc:sldMk cId="3745220039" sldId="284"/>
            <ac:grpSpMk id="70" creationId="{4466CCD0-FEF9-460D-9FB6-11613A492B66}"/>
          </ac:grpSpMkLst>
        </pc:grpChg>
        <pc:grpChg chg="add del">
          <ac:chgData name="Pierre Liron" userId="c7d95ad8eca8551a" providerId="LiveId" clId="{B1DD8307-C390-4874-A816-6982FAE90CF6}" dt="2022-10-17T10:19:51.415" v="718" actId="26606"/>
          <ac:grpSpMkLst>
            <pc:docMk/>
            <pc:sldMk cId="3745220039" sldId="284"/>
            <ac:grpSpMk id="126" creationId="{176E1971-1C4C-46C8-A821-63766428014D}"/>
          </ac:grpSpMkLst>
        </pc:grpChg>
        <pc:grpChg chg="add">
          <ac:chgData name="Pierre Liron" userId="c7d95ad8eca8551a" providerId="LiveId" clId="{B1DD8307-C390-4874-A816-6982FAE90CF6}" dt="2022-10-17T10:19:51.533" v="719" actId="26606"/>
          <ac:grpSpMkLst>
            <pc:docMk/>
            <pc:sldMk cId="3745220039" sldId="284"/>
            <ac:grpSpMk id="139" creationId="{9795E515-5F57-431F-9A0D-3A0419DF7572}"/>
          </ac:grpSpMkLst>
        </pc:grpChg>
        <pc:grpChg chg="add">
          <ac:chgData name="Pierre Liron" userId="c7d95ad8eca8551a" providerId="LiveId" clId="{B1DD8307-C390-4874-A816-6982FAE90CF6}" dt="2022-10-17T10:19:51.533" v="719" actId="26606"/>
          <ac:grpSpMkLst>
            <pc:docMk/>
            <pc:sldMk cId="3745220039" sldId="284"/>
            <ac:grpSpMk id="140" creationId="{1351B104-9B78-4A2B-B970-FA8ABE1CE12D}"/>
          </ac:grpSpMkLst>
        </pc:grpChg>
        <pc:grpChg chg="add">
          <ac:chgData name="Pierre Liron" userId="c7d95ad8eca8551a" providerId="LiveId" clId="{B1DD8307-C390-4874-A816-6982FAE90CF6}" dt="2022-10-17T10:19:51.533" v="719" actId="26606"/>
          <ac:grpSpMkLst>
            <pc:docMk/>
            <pc:sldMk cId="3745220039" sldId="284"/>
            <ac:grpSpMk id="143" creationId="{D4116A08-770E-4DC3-AAB6-E3E8E6CEC832}"/>
          </ac:grpSpMkLst>
        </pc:grpChg>
        <pc:grpChg chg="add">
          <ac:chgData name="Pierre Liron" userId="c7d95ad8eca8551a" providerId="LiveId" clId="{B1DD8307-C390-4874-A816-6982FAE90CF6}" dt="2022-10-17T10:19:51.533" v="719" actId="26606"/>
          <ac:grpSpMkLst>
            <pc:docMk/>
            <pc:sldMk cId="3745220039" sldId="284"/>
            <ac:grpSpMk id="144" creationId="{77EB1C59-16D1-4C5E-9775-50CB40E022FE}"/>
          </ac:grpSpMkLst>
        </pc:grpChg>
        <pc:picChg chg="add del">
          <ac:chgData name="Pierre Liron" userId="c7d95ad8eca8551a" providerId="LiveId" clId="{B1DD8307-C390-4874-A816-6982FAE90CF6}" dt="2022-10-17T10:19:51.415" v="718" actId="26606"/>
          <ac:picMkLst>
            <pc:docMk/>
            <pc:sldMk cId="3745220039" sldId="284"/>
            <ac:picMk id="5" creationId="{DB89DB22-13CC-79FE-4E33-4E16D46FA6DF}"/>
          </ac:picMkLst>
        </pc:picChg>
        <pc:picChg chg="add del">
          <ac:chgData name="Pierre Liron" userId="c7d95ad8eca8551a" providerId="LiveId" clId="{B1DD8307-C390-4874-A816-6982FAE90CF6}" dt="2022-10-17T10:19:51.415" v="718" actId="26606"/>
          <ac:picMkLst>
            <pc:docMk/>
            <pc:sldMk cId="3745220039" sldId="284"/>
            <ac:picMk id="8" creationId="{50C065C3-0FE3-4452-B765-CB05BBB2A983}"/>
          </ac:picMkLst>
        </pc:picChg>
        <pc:picChg chg="add">
          <ac:chgData name="Pierre Liron" userId="c7d95ad8eca8551a" providerId="LiveId" clId="{B1DD8307-C390-4874-A816-6982FAE90CF6}" dt="2022-10-17T10:19:51.533" v="719" actId="26606"/>
          <ac:picMkLst>
            <pc:docMk/>
            <pc:sldMk cId="3745220039" sldId="284"/>
            <ac:picMk id="138" creationId="{50C065C3-0FE3-4452-B765-CB05BBB2A983}"/>
          </ac:picMkLst>
        </pc:picChg>
        <pc:picChg chg="add">
          <ac:chgData name="Pierre Liron" userId="c7d95ad8eca8551a" providerId="LiveId" clId="{B1DD8307-C390-4874-A816-6982FAE90CF6}" dt="2022-10-17T10:19:51.533" v="719" actId="26606"/>
          <ac:picMkLst>
            <pc:docMk/>
            <pc:sldMk cId="3745220039" sldId="284"/>
            <ac:picMk id="142" creationId="{6F3E6445-3EC5-7CBF-51A2-843F82B85D46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854864208" sldId="285"/>
        </pc:sldMkLst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854864208" sldId="285"/>
            <ac:picMk id="7" creationId="{AD56A9F0-83D0-84D2-7D17-08D7DD0DC339}"/>
          </ac:picMkLst>
        </pc:picChg>
      </pc:sldChg>
      <pc:sldChg chg="del">
        <pc:chgData name="Pierre Liron" userId="c7d95ad8eca8551a" providerId="LiveId" clId="{B1DD8307-C390-4874-A816-6982FAE90CF6}" dt="2022-10-16T19:58:24.130" v="296"/>
        <pc:sldMkLst>
          <pc:docMk/>
          <pc:sldMk cId="2024280772" sldId="285"/>
        </pc:sldMkLst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1045387997" sldId="286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045387997" sldId="286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045387997" sldId="286"/>
            <ac:picMk id="5" creationId="{3CC1B007-79D4-871B-782A-78395255FD60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1023634372" sldId="287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1023634372" sldId="287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1023634372" sldId="287"/>
            <ac:picMk id="5" creationId="{5084BCD1-8332-AD6B-F81F-4F5509BE23F2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2861381350" sldId="288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861381350" sldId="288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2861381350" sldId="288"/>
            <ac:picMk id="5" creationId="{E09737B7-1236-6888-CDEF-AE7B6778236C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3778832300" sldId="289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778832300" sldId="289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3778832300" sldId="289"/>
            <ac:picMk id="5" creationId="{1339ADE3-4ED1-7E8D-F7C9-838587AC8143}"/>
          </ac:picMkLst>
        </pc:picChg>
      </pc:sldChg>
      <pc:sldChg chg="addSp delSp modSp mod modClrScheme chgLayout">
        <pc:chgData name="Pierre Liron" userId="c7d95ad8eca8551a" providerId="LiveId" clId="{B1DD8307-C390-4874-A816-6982FAE90CF6}" dt="2022-10-17T10:08:24.673" v="698"/>
        <pc:sldMkLst>
          <pc:docMk/>
          <pc:sldMk cId="2480989502" sldId="290"/>
        </pc:sldMkLst>
        <pc:spChg chg="del mod ord">
          <ac:chgData name="Pierre Liron" userId="c7d95ad8eca8551a" providerId="LiveId" clId="{B1DD8307-C390-4874-A816-6982FAE90CF6}" dt="2022-10-16T20:03:03.312" v="432" actId="700"/>
          <ac:spMkLst>
            <pc:docMk/>
            <pc:sldMk cId="2480989502" sldId="290"/>
            <ac:spMk id="2" creationId="{07C8198B-61B4-490F-AA97-99CFA2CF3622}"/>
          </ac:spMkLst>
        </pc:spChg>
        <pc:spChg chg="del mod ord">
          <ac:chgData name="Pierre Liron" userId="c7d95ad8eca8551a" providerId="LiveId" clId="{B1DD8307-C390-4874-A816-6982FAE90CF6}" dt="2022-10-16T20:00:49.686" v="301" actId="700"/>
          <ac:spMkLst>
            <pc:docMk/>
            <pc:sldMk cId="2480989502" sldId="290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6T20:03:03.312" v="432" actId="700"/>
          <ac:spMkLst>
            <pc:docMk/>
            <pc:sldMk cId="2480989502" sldId="290"/>
            <ac:spMk id="4" creationId="{00289F76-8376-6967-EF3A-29F3355CB602}"/>
          </ac:spMkLst>
        </pc:spChg>
        <pc:spChg chg="add del mod ord">
          <ac:chgData name="Pierre Liron" userId="c7d95ad8eca8551a" providerId="LiveId" clId="{B1DD8307-C390-4874-A816-6982FAE90CF6}" dt="2022-10-16T20:03:05.712" v="433" actId="700"/>
          <ac:spMkLst>
            <pc:docMk/>
            <pc:sldMk cId="2480989502" sldId="290"/>
            <ac:spMk id="5" creationId="{C434BC38-7068-8038-A85A-5E8F7285B1AA}"/>
          </ac:spMkLst>
        </pc:spChg>
        <pc:spChg chg="add del mod ord">
          <ac:chgData name="Pierre Liron" userId="c7d95ad8eca8551a" providerId="LiveId" clId="{B1DD8307-C390-4874-A816-6982FAE90CF6}" dt="2022-10-16T20:03:05.712" v="433" actId="700"/>
          <ac:spMkLst>
            <pc:docMk/>
            <pc:sldMk cId="2480989502" sldId="290"/>
            <ac:spMk id="6" creationId="{214AD5F0-54F1-09B2-E54E-B37B9FB947F7}"/>
          </ac:spMkLst>
        </pc:spChg>
        <pc:spChg chg="add mod ord">
          <ac:chgData name="Pierre Liron" userId="c7d95ad8eca8551a" providerId="LiveId" clId="{B1DD8307-C390-4874-A816-6982FAE90CF6}" dt="2022-10-17T10:08:24.673" v="698"/>
          <ac:spMkLst>
            <pc:docMk/>
            <pc:sldMk cId="2480989502" sldId="290"/>
            <ac:spMk id="7" creationId="{F7E1174A-1552-C711-C4FD-FEDB622328B6}"/>
          </ac:spMkLst>
        </pc:spChg>
        <pc:spChg chg="add mod ord">
          <ac:chgData name="Pierre Liron" userId="c7d95ad8eca8551a" providerId="LiveId" clId="{B1DD8307-C390-4874-A816-6982FAE90CF6}" dt="2022-10-17T10:08:24.673" v="698"/>
          <ac:spMkLst>
            <pc:docMk/>
            <pc:sldMk cId="2480989502" sldId="290"/>
            <ac:spMk id="8" creationId="{9B575DA4-828C-0B78-0B13-8646DA4720F4}"/>
          </ac:spMkLst>
        </pc:spChg>
      </pc:sldChg>
      <pc:sldChg chg="del">
        <pc:chgData name="Pierre Liron" userId="c7d95ad8eca8551a" providerId="LiveId" clId="{B1DD8307-C390-4874-A816-6982FAE90CF6}" dt="2022-10-16T20:03:29.638" v="437" actId="47"/>
        <pc:sldMkLst>
          <pc:docMk/>
          <pc:sldMk cId="643151215" sldId="291"/>
        </pc:sldMkLst>
      </pc:sldChg>
      <pc:sldChg chg="modSp mod">
        <pc:chgData name="Pierre Liron" userId="c7d95ad8eca8551a" providerId="LiveId" clId="{B1DD8307-C390-4874-A816-6982FAE90CF6}" dt="2022-10-17T10:08:24.673" v="698"/>
        <pc:sldMkLst>
          <pc:docMk/>
          <pc:sldMk cId="2677552908" sldId="292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677552908" sldId="292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2677552908" sldId="292"/>
            <ac:picMk id="5" creationId="{60C1D140-5742-6B54-83E5-CB818A5BA4BD}"/>
          </ac:picMkLst>
        </pc:picChg>
      </pc:sldChg>
      <pc:sldChg chg="modSp mod">
        <pc:chgData name="Pierre Liron" userId="c7d95ad8eca8551a" providerId="LiveId" clId="{B1DD8307-C390-4874-A816-6982FAE90CF6}" dt="2022-10-17T10:14:22.534" v="710" actId="688"/>
        <pc:sldMkLst>
          <pc:docMk/>
          <pc:sldMk cId="319435225" sldId="293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19435225" sldId="293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14:22.534" v="710" actId="688"/>
          <ac:picMkLst>
            <pc:docMk/>
            <pc:sldMk cId="319435225" sldId="293"/>
            <ac:picMk id="5" creationId="{BEE47C7D-4A06-4274-FB30-08E2E5C4C10F}"/>
          </ac:picMkLst>
        </pc:picChg>
      </pc:sldChg>
      <pc:sldChg chg="modSp mod">
        <pc:chgData name="Pierre Liron" userId="c7d95ad8eca8551a" providerId="LiveId" clId="{B1DD8307-C390-4874-A816-6982FAE90CF6}" dt="2022-10-17T10:14:43.174" v="712" actId="688"/>
        <pc:sldMkLst>
          <pc:docMk/>
          <pc:sldMk cId="2606869548" sldId="294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606869548" sldId="294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14:43.174" v="712" actId="688"/>
          <ac:picMkLst>
            <pc:docMk/>
            <pc:sldMk cId="2606869548" sldId="294"/>
            <ac:picMk id="5" creationId="{38BE94F3-8E85-1E93-A1DF-A6F570935DF5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908599660" sldId="295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908599660" sldId="295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908599660" sldId="295"/>
            <ac:picMk id="5" creationId="{0AA0EABC-6F1A-EC24-C12D-6492FAB8D238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2535491677" sldId="296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535491677" sldId="296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2535491677" sldId="296"/>
            <ac:picMk id="5" creationId="{FDE0D212-B00E-D35D-0017-0ADF7F1555BF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3848873968" sldId="297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3848873968" sldId="297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3848873968" sldId="297"/>
            <ac:picMk id="5" creationId="{E0D3EB5B-F18C-687D-8795-F6996DA723C3}"/>
          </ac:picMkLst>
        </pc:picChg>
      </pc:sldChg>
      <pc:sldChg chg="modSp">
        <pc:chgData name="Pierre Liron" userId="c7d95ad8eca8551a" providerId="LiveId" clId="{B1DD8307-C390-4874-A816-6982FAE90CF6}" dt="2022-10-17T10:08:24.673" v="698"/>
        <pc:sldMkLst>
          <pc:docMk/>
          <pc:sldMk cId="2559373454" sldId="298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2559373454" sldId="298"/>
            <ac:spMk id="2" creationId="{35FCF965-A9E4-4FB1-BE6E-F3F2689FD91F}"/>
          </ac:spMkLst>
        </pc:spChg>
        <pc:picChg chg="mod">
          <ac:chgData name="Pierre Liron" userId="c7d95ad8eca8551a" providerId="LiveId" clId="{B1DD8307-C390-4874-A816-6982FAE90CF6}" dt="2022-10-17T10:08:24.673" v="698"/>
          <ac:picMkLst>
            <pc:docMk/>
            <pc:sldMk cId="2559373454" sldId="298"/>
            <ac:picMk id="5" creationId="{9C138349-27E6-F8CB-0788-7FCD1FDC6A62}"/>
          </ac:picMkLst>
        </pc:picChg>
      </pc:sldChg>
      <pc:sldChg chg="modSp mod">
        <pc:chgData name="Pierre Liron" userId="c7d95ad8eca8551a" providerId="LiveId" clId="{B1DD8307-C390-4874-A816-6982FAE90CF6}" dt="2022-10-17T10:08:24.673" v="698"/>
        <pc:sldMkLst>
          <pc:docMk/>
          <pc:sldMk cId="4117332593" sldId="299"/>
        </pc:sldMkLst>
        <pc:spChg chg="mod">
          <ac:chgData name="Pierre Liron" userId="c7d95ad8eca8551a" providerId="LiveId" clId="{B1DD8307-C390-4874-A816-6982FAE90CF6}" dt="2022-10-17T10:08:24.673" v="698"/>
          <ac:spMkLst>
            <pc:docMk/>
            <pc:sldMk cId="4117332593" sldId="299"/>
            <ac:spMk id="2" creationId="{35FCF965-A9E4-4FB1-BE6E-F3F2689FD91F}"/>
          </ac:spMkLst>
        </pc:spChg>
        <pc:graphicFrameChg chg="mod">
          <ac:chgData name="Pierre Liron" userId="c7d95ad8eca8551a" providerId="LiveId" clId="{B1DD8307-C390-4874-A816-6982FAE90CF6}" dt="2022-10-17T10:08:24.673" v="698"/>
          <ac:graphicFrameMkLst>
            <pc:docMk/>
            <pc:sldMk cId="4117332593" sldId="299"/>
            <ac:graphicFrameMk id="4" creationId="{C935ED40-CC4C-2CA4-E406-A1B1799C26A5}"/>
          </ac:graphicFrameMkLst>
        </pc:graphicFrameChg>
      </pc:sldChg>
      <pc:sldChg chg="addSp delSp modSp add del mod delDesignElem chgLayout">
        <pc:chgData name="Pierre Liron" userId="c7d95ad8eca8551a" providerId="LiveId" clId="{B1DD8307-C390-4874-A816-6982FAE90CF6}" dt="2022-10-16T20:37:02.979" v="563" actId="2890"/>
        <pc:sldMkLst>
          <pc:docMk/>
          <pc:sldMk cId="985705091" sldId="300"/>
        </pc:sldMkLst>
        <pc:spChg chg="mod ord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2" creationId="{07C8198B-61B4-490F-AA97-99CFA2CF3622}"/>
          </ac:spMkLst>
        </pc:spChg>
        <pc:spChg chg="add del mod ord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3" creationId="{69EE8E84-7980-18C2-D99D-D15E2EE706A0}"/>
          </ac:spMkLst>
        </pc:spChg>
        <pc:spChg chg="add del mod ord">
          <ac:chgData name="Pierre Liron" userId="c7d95ad8eca8551a" providerId="LiveId" clId="{B1DD8307-C390-4874-A816-6982FAE90CF6}" dt="2022-10-16T20:36:54.973" v="561" actId="700"/>
          <ac:spMkLst>
            <pc:docMk/>
            <pc:sldMk cId="985705091" sldId="300"/>
            <ac:spMk id="4" creationId="{4B4E1260-7341-BC56-4AF7-362967BBD138}"/>
          </ac:spMkLst>
        </pc:spChg>
        <pc:spChg chg="add del mod ord">
          <ac:chgData name="Pierre Liron" userId="c7d95ad8eca8551a" providerId="LiveId" clId="{B1DD8307-C390-4874-A816-6982FAE90CF6}" dt="2022-10-16T20:36:54.222" v="560" actId="700"/>
          <ac:spMkLst>
            <pc:docMk/>
            <pc:sldMk cId="985705091" sldId="300"/>
            <ac:spMk id="5" creationId="{12F1A25A-14AC-B3B2-CB15-14E11F7E5930}"/>
          </ac:spMkLst>
        </pc:spChg>
        <pc:spChg chg="add del mod ord">
          <ac:chgData name="Pierre Liron" userId="c7d95ad8eca8551a" providerId="LiveId" clId="{B1DD8307-C390-4874-A816-6982FAE90CF6}" dt="2022-10-16T20:36:54.222" v="560" actId="700"/>
          <ac:spMkLst>
            <pc:docMk/>
            <pc:sldMk cId="985705091" sldId="300"/>
            <ac:spMk id="6" creationId="{9F0094C7-F0C8-777A-40AE-CA63EF52A39E}"/>
          </ac:spMkLst>
        </pc:spChg>
        <pc:spChg chg="add del mod ord">
          <ac:chgData name="Pierre Liron" userId="c7d95ad8eca8551a" providerId="LiveId" clId="{B1DD8307-C390-4874-A816-6982FAE90CF6}" dt="2022-10-16T20:36:54.222" v="560" actId="700"/>
          <ac:spMkLst>
            <pc:docMk/>
            <pc:sldMk cId="985705091" sldId="300"/>
            <ac:spMk id="7" creationId="{5257953C-421B-885D-5D54-937DA9B1F9E0}"/>
          </ac:spMkLst>
        </pc:spChg>
        <pc:spChg chg="add del mod ord">
          <ac:chgData name="Pierre Liron" userId="c7d95ad8eca8551a" providerId="LiveId" clId="{B1DD8307-C390-4874-A816-6982FAE90CF6}" dt="2022-10-16T20:36:54.222" v="560" actId="700"/>
          <ac:spMkLst>
            <pc:docMk/>
            <pc:sldMk cId="985705091" sldId="300"/>
            <ac:spMk id="8" creationId="{7DB4A412-D528-2AD1-7082-A041C793CAA2}"/>
          </ac:spMkLst>
        </pc:spChg>
        <pc:spChg chg="add del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84" creationId="{0671A8AE-40A1-4631-A6B8-581AFF065482}"/>
          </ac:spMkLst>
        </pc:spChg>
        <pc:spChg chg="add del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86" creationId="{AB58EF07-17C2-48CF-ABB0-EEF1F17CB8F0}"/>
          </ac:spMkLst>
        </pc:spChg>
        <pc:spChg chg="add del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87" creationId="{AF2F604E-43BE-4DC3-B983-E071523364F8}"/>
          </ac:spMkLst>
        </pc:spChg>
        <pc:spChg chg="add del">
          <ac:chgData name="Pierre Liron" userId="c7d95ad8eca8551a" providerId="LiveId" clId="{B1DD8307-C390-4874-A816-6982FAE90CF6}" dt="2022-10-16T20:36:56.023" v="562" actId="700"/>
          <ac:spMkLst>
            <pc:docMk/>
            <pc:sldMk cId="985705091" sldId="300"/>
            <ac:spMk id="88" creationId="{08C9B587-E65E-4B52-B37C-ABEBB6E87928}"/>
          </ac:spMkLst>
        </pc:spChg>
      </pc:sldChg>
      <pc:sldChg chg="new del">
        <pc:chgData name="Pierre Liron" userId="c7d95ad8eca8551a" providerId="LiveId" clId="{B1DD8307-C390-4874-A816-6982FAE90CF6}" dt="2022-10-17T00:25:04.002" v="575" actId="680"/>
        <pc:sldMkLst>
          <pc:docMk/>
          <pc:sldMk cId="1115590692" sldId="300"/>
        </pc:sldMkLst>
      </pc:sldChg>
      <pc:sldChg chg="addSp delSp modSp add mod setBg modClrScheme addAnim chgLayout">
        <pc:chgData name="Pierre Liron" userId="c7d95ad8eca8551a" providerId="LiveId" clId="{B1DD8307-C390-4874-A816-6982FAE90CF6}" dt="2022-10-17T10:17:44.002" v="715"/>
        <pc:sldMkLst>
          <pc:docMk/>
          <pc:sldMk cId="1412361881" sldId="300"/>
        </pc:sldMkLst>
        <pc:spChg chg="del mod ord">
          <ac:chgData name="Pierre Liron" userId="c7d95ad8eca8551a" providerId="LiveId" clId="{B1DD8307-C390-4874-A816-6982FAE90CF6}" dt="2022-10-17T00:45:55.939" v="620" actId="700"/>
          <ac:spMkLst>
            <pc:docMk/>
            <pc:sldMk cId="1412361881" sldId="300"/>
            <ac:spMk id="2" creationId="{07C8198B-61B4-490F-AA97-99CFA2CF3622}"/>
          </ac:spMkLst>
        </pc:spChg>
        <pc:spChg chg="del mod ord">
          <ac:chgData name="Pierre Liron" userId="c7d95ad8eca8551a" providerId="LiveId" clId="{B1DD8307-C390-4874-A816-6982FAE90CF6}" dt="2022-10-17T00:45:55.939" v="620" actId="700"/>
          <ac:spMkLst>
            <pc:docMk/>
            <pc:sldMk cId="1412361881" sldId="300"/>
            <ac:spMk id="3" creationId="{96B87C98-6E1F-4B38-91BE-8941A7E9C93B}"/>
          </ac:spMkLst>
        </pc:spChg>
        <pc:spChg chg="add del mod ord">
          <ac:chgData name="Pierre Liron" userId="c7d95ad8eca8551a" providerId="LiveId" clId="{B1DD8307-C390-4874-A816-6982FAE90CF6}" dt="2022-10-17T00:45:58.517" v="621" actId="700"/>
          <ac:spMkLst>
            <pc:docMk/>
            <pc:sldMk cId="1412361881" sldId="300"/>
            <ac:spMk id="4" creationId="{35C903F3-75ED-8BFB-F534-78561D589AC7}"/>
          </ac:spMkLst>
        </pc:spChg>
        <pc:spChg chg="add del mod ord">
          <ac:chgData name="Pierre Liron" userId="c7d95ad8eca8551a" providerId="LiveId" clId="{B1DD8307-C390-4874-A816-6982FAE90CF6}" dt="2022-10-17T00:45:58.517" v="621" actId="700"/>
          <ac:spMkLst>
            <pc:docMk/>
            <pc:sldMk cId="1412361881" sldId="300"/>
            <ac:spMk id="5" creationId="{138E7D0B-B74B-4B81-596F-654EED55B881}"/>
          </ac:spMkLst>
        </pc:spChg>
        <pc:spChg chg="del mod ord">
          <ac:chgData name="Pierre Liron" userId="c7d95ad8eca8551a" providerId="LiveId" clId="{B1DD8307-C390-4874-A816-6982FAE90CF6}" dt="2022-10-17T00:45:55.939" v="620" actId="700"/>
          <ac:spMkLst>
            <pc:docMk/>
            <pc:sldMk cId="1412361881" sldId="300"/>
            <ac:spMk id="6" creationId="{894FF3FE-B3DE-BC57-A906-D9AC51385F34}"/>
          </ac:spMkLst>
        </pc:spChg>
        <pc:spChg chg="del mod ord">
          <ac:chgData name="Pierre Liron" userId="c7d95ad8eca8551a" providerId="LiveId" clId="{B1DD8307-C390-4874-A816-6982FAE90CF6}" dt="2022-10-17T00:45:55.939" v="620" actId="700"/>
          <ac:spMkLst>
            <pc:docMk/>
            <pc:sldMk cId="1412361881" sldId="300"/>
            <ac:spMk id="7" creationId="{F18A5BB5-FE2F-FF8D-66DD-6264E735A4F2}"/>
          </ac:spMkLst>
        </pc:spChg>
        <pc:spChg chg="del mod ord">
          <ac:chgData name="Pierre Liron" userId="c7d95ad8eca8551a" providerId="LiveId" clId="{B1DD8307-C390-4874-A816-6982FAE90CF6}" dt="2022-10-17T00:45:55.939" v="620" actId="700"/>
          <ac:spMkLst>
            <pc:docMk/>
            <pc:sldMk cId="1412361881" sldId="300"/>
            <ac:spMk id="8" creationId="{7C429596-B462-5F70-6E7A-4C925AEF0020}"/>
          </ac:spMkLst>
        </pc:spChg>
        <pc:spChg chg="add del mod ord">
          <ac:chgData name="Pierre Liron" userId="c7d95ad8eca8551a" providerId="LiveId" clId="{B1DD8307-C390-4874-A816-6982FAE90CF6}" dt="2022-10-17T00:46:05.593" v="622" actId="700"/>
          <ac:spMkLst>
            <pc:docMk/>
            <pc:sldMk cId="1412361881" sldId="300"/>
            <ac:spMk id="9" creationId="{BDCEC39E-DBED-6413-5223-72B3ED4E0DEA}"/>
          </ac:spMkLst>
        </pc:spChg>
        <pc:spChg chg="add del mod ord">
          <ac:chgData name="Pierre Liron" userId="c7d95ad8eca8551a" providerId="LiveId" clId="{B1DD8307-C390-4874-A816-6982FAE90CF6}" dt="2022-10-17T00:46:05.593" v="622" actId="700"/>
          <ac:spMkLst>
            <pc:docMk/>
            <pc:sldMk cId="1412361881" sldId="300"/>
            <ac:spMk id="10" creationId="{03CFA37D-BF1E-7436-5EA6-1AE6B7262F5E}"/>
          </ac:spMkLst>
        </pc:spChg>
        <pc:spChg chg="add del mod ord">
          <ac:chgData name="Pierre Liron" userId="c7d95ad8eca8551a" providerId="LiveId" clId="{B1DD8307-C390-4874-A816-6982FAE90CF6}" dt="2022-10-17T00:46:08.037" v="623" actId="700"/>
          <ac:spMkLst>
            <pc:docMk/>
            <pc:sldMk cId="1412361881" sldId="300"/>
            <ac:spMk id="11" creationId="{3195B973-5EF4-6C81-2249-5E383992EC0C}"/>
          </ac:spMkLst>
        </pc:spChg>
        <pc:spChg chg="add del mod ord">
          <ac:chgData name="Pierre Liron" userId="c7d95ad8eca8551a" providerId="LiveId" clId="{B1DD8307-C390-4874-A816-6982FAE90CF6}" dt="2022-10-17T00:46:08.037" v="623" actId="700"/>
          <ac:spMkLst>
            <pc:docMk/>
            <pc:sldMk cId="1412361881" sldId="300"/>
            <ac:spMk id="12" creationId="{7F7BA06E-D904-735F-4925-D10CE25E5A7B}"/>
          </ac:spMkLst>
        </pc:spChg>
        <pc:spChg chg="add mod ord">
          <ac:chgData name="Pierre Liron" userId="c7d95ad8eca8551a" providerId="LiveId" clId="{B1DD8307-C390-4874-A816-6982FAE90CF6}" dt="2022-10-17T10:17:43.995" v="714" actId="26606"/>
          <ac:spMkLst>
            <pc:docMk/>
            <pc:sldMk cId="1412361881" sldId="300"/>
            <ac:spMk id="13" creationId="{12B870AC-432C-846A-028A-F1588A9FE533}"/>
          </ac:spMkLst>
        </pc:spChg>
        <pc:spChg chg="add del mod ord">
          <ac:chgData name="Pierre Liron" userId="c7d95ad8eca8551a" providerId="LiveId" clId="{B1DD8307-C390-4874-A816-6982FAE90CF6}" dt="2022-10-17T10:09:12.842" v="706" actId="700"/>
          <ac:spMkLst>
            <pc:docMk/>
            <pc:sldMk cId="1412361881" sldId="300"/>
            <ac:spMk id="14" creationId="{D024F07E-11FE-8922-A589-1C2EFEF4EF80}"/>
          </ac:spMkLst>
        </pc:spChg>
        <pc:grpChg chg="add">
          <ac:chgData name="Pierre Liron" userId="c7d95ad8eca8551a" providerId="LiveId" clId="{B1DD8307-C390-4874-A816-6982FAE90CF6}" dt="2022-10-17T10:17:43.995" v="714" actId="26606"/>
          <ac:grpSpMkLst>
            <pc:docMk/>
            <pc:sldMk cId="1412361881" sldId="300"/>
            <ac:grpSpMk id="21" creationId="{9795E515-5F57-431F-9A0D-3A0419DF7572}"/>
          </ac:grpSpMkLst>
        </pc:grpChg>
        <pc:grpChg chg="add">
          <ac:chgData name="Pierre Liron" userId="c7d95ad8eca8551a" providerId="LiveId" clId="{B1DD8307-C390-4874-A816-6982FAE90CF6}" dt="2022-10-17T10:17:43.995" v="714" actId="26606"/>
          <ac:grpSpMkLst>
            <pc:docMk/>
            <pc:sldMk cId="1412361881" sldId="300"/>
            <ac:grpSpMk id="77" creationId="{096A8A5D-137F-4A8A-9811-F7A867F02E3F}"/>
          </ac:grpSpMkLst>
        </pc:grpChg>
        <pc:grpChg chg="add">
          <ac:chgData name="Pierre Liron" userId="c7d95ad8eca8551a" providerId="LiveId" clId="{B1DD8307-C390-4874-A816-6982FAE90CF6}" dt="2022-10-17T10:17:43.995" v="714" actId="26606"/>
          <ac:grpSpMkLst>
            <pc:docMk/>
            <pc:sldMk cId="1412361881" sldId="300"/>
            <ac:grpSpMk id="81" creationId="{0FA686C7-6B08-416F-AEF3-C204079363A8}"/>
          </ac:grpSpMkLst>
        </pc:grpChg>
        <pc:grpChg chg="add">
          <ac:chgData name="Pierre Liron" userId="c7d95ad8eca8551a" providerId="LiveId" clId="{B1DD8307-C390-4874-A816-6982FAE90CF6}" dt="2022-10-17T10:17:43.995" v="714" actId="26606"/>
          <ac:grpSpMkLst>
            <pc:docMk/>
            <pc:sldMk cId="1412361881" sldId="300"/>
            <ac:grpSpMk id="137" creationId="{4C78E281-F596-4ECB-979A-89D89452AAD7}"/>
          </ac:grpSpMkLst>
        </pc:grpChg>
        <pc:picChg chg="add">
          <ac:chgData name="Pierre Liron" userId="c7d95ad8eca8551a" providerId="LiveId" clId="{B1DD8307-C390-4874-A816-6982FAE90CF6}" dt="2022-10-17T10:17:43.995" v="714" actId="26606"/>
          <ac:picMkLst>
            <pc:docMk/>
            <pc:sldMk cId="1412361881" sldId="300"/>
            <ac:picMk id="15" creationId="{FF735BB3-BBA0-6852-00E6-61D3502B17AB}"/>
          </ac:picMkLst>
        </pc:picChg>
        <pc:picChg chg="add">
          <ac:chgData name="Pierre Liron" userId="c7d95ad8eca8551a" providerId="LiveId" clId="{B1DD8307-C390-4874-A816-6982FAE90CF6}" dt="2022-10-17T10:17:43.995" v="714" actId="26606"/>
          <ac:picMkLst>
            <pc:docMk/>
            <pc:sldMk cId="1412361881" sldId="300"/>
            <ac:picMk id="19" creationId="{50C065C3-0FE3-4452-B765-CB05BBB2A983}"/>
          </ac:picMkLst>
        </pc:picChg>
      </pc:sldChg>
      <pc:sldChg chg="modSp new del mod">
        <pc:chgData name="Pierre Liron" userId="c7d95ad8eca8551a" providerId="LiveId" clId="{B1DD8307-C390-4874-A816-6982FAE90CF6}" dt="2022-10-17T12:25:28.866" v="740" actId="680"/>
        <pc:sldMkLst>
          <pc:docMk/>
          <pc:sldMk cId="944641458" sldId="301"/>
        </pc:sldMkLst>
        <pc:spChg chg="mod">
          <ac:chgData name="Pierre Liron" userId="c7d95ad8eca8551a" providerId="LiveId" clId="{B1DD8307-C390-4874-A816-6982FAE90CF6}" dt="2022-10-17T12:25:27.936" v="739" actId="20577"/>
          <ac:spMkLst>
            <pc:docMk/>
            <pc:sldMk cId="944641458" sldId="301"/>
            <ac:spMk id="2" creationId="{21E0292D-DEA0-03FB-34B9-9A0E3418CDB7}"/>
          </ac:spMkLst>
        </pc:spChg>
      </pc:sldChg>
      <pc:sldChg chg="addSp modSp add mod modClrScheme chgLayout">
        <pc:chgData name="Pierre Liron" userId="c7d95ad8eca8551a" providerId="LiveId" clId="{B1DD8307-C390-4874-A816-6982FAE90CF6}" dt="2022-10-17T22:00:48.648" v="777"/>
        <pc:sldMkLst>
          <pc:docMk/>
          <pc:sldMk cId="4062636617" sldId="301"/>
        </pc:sldMkLst>
        <pc:spChg chg="mod ord">
          <ac:chgData name="Pierre Liron" userId="c7d95ad8eca8551a" providerId="LiveId" clId="{B1DD8307-C390-4874-A816-6982FAE90CF6}" dt="2022-10-17T22:00:17.446" v="776" actId="700"/>
          <ac:spMkLst>
            <pc:docMk/>
            <pc:sldMk cId="4062636617" sldId="301"/>
            <ac:spMk id="2" creationId="{35FCF965-A9E4-4FB1-BE6E-F3F2689FD91F}"/>
          </ac:spMkLst>
        </pc:spChg>
        <pc:spChg chg="add mod ord">
          <ac:chgData name="Pierre Liron" userId="c7d95ad8eca8551a" providerId="LiveId" clId="{B1DD8307-C390-4874-A816-6982FAE90CF6}" dt="2022-10-17T22:00:48.648" v="777"/>
          <ac:spMkLst>
            <pc:docMk/>
            <pc:sldMk cId="4062636617" sldId="301"/>
            <ac:spMk id="3" creationId="{FE6ED45C-F99F-33B6-0C60-9A96190C637C}"/>
          </ac:spMkLst>
        </pc:spChg>
      </pc:sldChg>
      <pc:sldChg chg="addSp delSp modSp add mod setBg">
        <pc:chgData name="Pierre Liron" userId="c7d95ad8eca8551a" providerId="LiveId" clId="{B1DD8307-C390-4874-A816-6982FAE90CF6}" dt="2022-10-17T22:06:21.190" v="786" actId="26606"/>
        <pc:sldMkLst>
          <pc:docMk/>
          <pc:sldMk cId="1662870413" sldId="302"/>
        </pc:sldMkLst>
        <pc:spChg chg="mod">
          <ac:chgData name="Pierre Liron" userId="c7d95ad8eca8551a" providerId="LiveId" clId="{B1DD8307-C390-4874-A816-6982FAE90CF6}" dt="2022-10-17T22:06:21.190" v="786" actId="26606"/>
          <ac:spMkLst>
            <pc:docMk/>
            <pc:sldMk cId="1662870413" sldId="302"/>
            <ac:spMk id="2" creationId="{35FCF965-A9E4-4FB1-BE6E-F3F2689FD91F}"/>
          </ac:spMkLst>
        </pc:spChg>
        <pc:spChg chg="add mod">
          <ac:chgData name="Pierre Liron" userId="c7d95ad8eca8551a" providerId="LiveId" clId="{B1DD8307-C390-4874-A816-6982FAE90CF6}" dt="2022-10-17T22:06:21.190" v="786" actId="26606"/>
          <ac:spMkLst>
            <pc:docMk/>
            <pc:sldMk cId="1662870413" sldId="302"/>
            <ac:spMk id="4" creationId="{832BAFD6-E9A7-EE6E-098C-55362FDCBE91}"/>
          </ac:spMkLst>
        </pc:spChg>
        <pc:grpChg chg="add del">
          <ac:chgData name="Pierre Liron" userId="c7d95ad8eca8551a" providerId="LiveId" clId="{B1DD8307-C390-4874-A816-6982FAE90CF6}" dt="2022-10-17T22:06:21.088" v="785" actId="26606"/>
          <ac:grpSpMkLst>
            <pc:docMk/>
            <pc:sldMk cId="1662870413" sldId="302"/>
            <ac:grpSpMk id="10" creationId="{9AE4726C-1831-4FE3-9A11-227F0DC2F0BC}"/>
          </ac:grpSpMkLst>
        </pc:grpChg>
        <pc:grpChg chg="add del">
          <ac:chgData name="Pierre Liron" userId="c7d95ad8eca8551a" providerId="LiveId" clId="{B1DD8307-C390-4874-A816-6982FAE90CF6}" dt="2022-10-17T22:06:21.088" v="785" actId="26606"/>
          <ac:grpSpMkLst>
            <pc:docMk/>
            <pc:sldMk cId="1662870413" sldId="302"/>
            <ac:grpSpMk id="14" creationId="{E916825F-759B-4F1A-BA80-AF7137691EC5}"/>
          </ac:grpSpMkLst>
        </pc:grpChg>
        <pc:grpChg chg="add">
          <ac:chgData name="Pierre Liron" userId="c7d95ad8eca8551a" providerId="LiveId" clId="{B1DD8307-C390-4874-A816-6982FAE90CF6}" dt="2022-10-17T22:06:21.190" v="786" actId="26606"/>
          <ac:grpSpMkLst>
            <pc:docMk/>
            <pc:sldMk cId="1662870413" sldId="302"/>
            <ac:grpSpMk id="70" creationId="{74872A0B-8668-4500-9509-EAA581B26C24}"/>
          </ac:grpSpMkLst>
        </pc:grpChg>
        <pc:grpChg chg="add">
          <ac:chgData name="Pierre Liron" userId="c7d95ad8eca8551a" providerId="LiveId" clId="{B1DD8307-C390-4874-A816-6982FAE90CF6}" dt="2022-10-17T22:06:21.190" v="786" actId="26606"/>
          <ac:grpSpMkLst>
            <pc:docMk/>
            <pc:sldMk cId="1662870413" sldId="302"/>
            <ac:grpSpMk id="73" creationId="{240590EE-5428-41AA-95B2-96FCC1CE67A7}"/>
          </ac:grpSpMkLst>
        </pc:grpChg>
        <pc:picChg chg="del">
          <ac:chgData name="Pierre Liron" userId="c7d95ad8eca8551a" providerId="LiveId" clId="{B1DD8307-C390-4874-A816-6982FAE90CF6}" dt="2022-10-17T22:01:41.770" v="779" actId="478"/>
          <ac:picMkLst>
            <pc:docMk/>
            <pc:sldMk cId="1662870413" sldId="302"/>
            <ac:picMk id="5" creationId="{AC68F605-51E0-3790-DB17-B3F9C8A0A55E}"/>
          </ac:picMkLst>
        </pc:picChg>
        <pc:picChg chg="add del">
          <ac:chgData name="Pierre Liron" userId="c7d95ad8eca8551a" providerId="LiveId" clId="{B1DD8307-C390-4874-A816-6982FAE90CF6}" dt="2022-10-17T22:06:21.088" v="785" actId="26606"/>
          <ac:picMkLst>
            <pc:docMk/>
            <pc:sldMk cId="1662870413" sldId="302"/>
            <ac:picMk id="6" creationId="{AA65E7B2-3C5C-E883-6CB3-57073100E934}"/>
          </ac:picMkLst>
        </pc:picChg>
        <pc:picChg chg="add">
          <ac:chgData name="Pierre Liron" userId="c7d95ad8eca8551a" providerId="LiveId" clId="{B1DD8307-C390-4874-A816-6982FAE90CF6}" dt="2022-10-17T22:06:21.190" v="786" actId="26606"/>
          <ac:picMkLst>
            <pc:docMk/>
            <pc:sldMk cId="1662870413" sldId="302"/>
            <ac:picMk id="72" creationId="{C5409932-F04B-AC8F-D728-58506F04709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Sheet1!$A$1:$A$2</c:f>
              <c:strCache>
                <c:ptCount val="2"/>
                <c:pt idx="0">
                  <c:v>CEIS101 Course Project Module 5</c:v>
                </c:pt>
                <c:pt idx="1">
                  <c:v>Name: Pierre Liron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yVal>
            <c:numRef>
              <c:f>Sheet1!$A$3:$A$129</c:f>
              <c:numCache>
                <c:formatCode>General</c:formatCode>
                <c:ptCount val="127"/>
                <c:pt idx="0">
                  <c:v>87</c:v>
                </c:pt>
                <c:pt idx="1">
                  <c:v>88</c:v>
                </c:pt>
                <c:pt idx="2">
                  <c:v>88</c:v>
                </c:pt>
                <c:pt idx="3">
                  <c:v>88</c:v>
                </c:pt>
                <c:pt idx="4">
                  <c:v>88</c:v>
                </c:pt>
                <c:pt idx="5">
                  <c:v>88</c:v>
                </c:pt>
                <c:pt idx="6">
                  <c:v>88</c:v>
                </c:pt>
                <c:pt idx="7">
                  <c:v>88</c:v>
                </c:pt>
                <c:pt idx="8">
                  <c:v>88</c:v>
                </c:pt>
                <c:pt idx="9">
                  <c:v>88</c:v>
                </c:pt>
                <c:pt idx="10">
                  <c:v>88</c:v>
                </c:pt>
                <c:pt idx="11">
                  <c:v>88</c:v>
                </c:pt>
                <c:pt idx="12">
                  <c:v>88</c:v>
                </c:pt>
                <c:pt idx="13">
                  <c:v>88</c:v>
                </c:pt>
                <c:pt idx="14">
                  <c:v>88</c:v>
                </c:pt>
                <c:pt idx="15">
                  <c:v>88</c:v>
                </c:pt>
                <c:pt idx="16">
                  <c:v>88</c:v>
                </c:pt>
                <c:pt idx="17">
                  <c:v>15</c:v>
                </c:pt>
                <c:pt idx="18">
                  <c:v>18</c:v>
                </c:pt>
                <c:pt idx="19">
                  <c:v>88</c:v>
                </c:pt>
                <c:pt idx="20">
                  <c:v>18</c:v>
                </c:pt>
                <c:pt idx="21">
                  <c:v>88</c:v>
                </c:pt>
                <c:pt idx="22">
                  <c:v>19</c:v>
                </c:pt>
                <c:pt idx="23">
                  <c:v>90</c:v>
                </c:pt>
                <c:pt idx="24">
                  <c:v>22</c:v>
                </c:pt>
                <c:pt idx="25">
                  <c:v>19</c:v>
                </c:pt>
                <c:pt idx="26">
                  <c:v>19</c:v>
                </c:pt>
                <c:pt idx="27">
                  <c:v>17</c:v>
                </c:pt>
                <c:pt idx="28">
                  <c:v>16</c:v>
                </c:pt>
                <c:pt idx="29">
                  <c:v>17</c:v>
                </c:pt>
                <c:pt idx="30">
                  <c:v>16</c:v>
                </c:pt>
                <c:pt idx="31">
                  <c:v>18</c:v>
                </c:pt>
                <c:pt idx="32">
                  <c:v>89</c:v>
                </c:pt>
                <c:pt idx="33">
                  <c:v>88</c:v>
                </c:pt>
                <c:pt idx="34">
                  <c:v>88</c:v>
                </c:pt>
                <c:pt idx="35">
                  <c:v>88</c:v>
                </c:pt>
                <c:pt idx="36">
                  <c:v>88</c:v>
                </c:pt>
                <c:pt idx="37">
                  <c:v>88</c:v>
                </c:pt>
                <c:pt idx="38">
                  <c:v>88</c:v>
                </c:pt>
                <c:pt idx="39">
                  <c:v>18</c:v>
                </c:pt>
                <c:pt idx="40">
                  <c:v>19</c:v>
                </c:pt>
                <c:pt idx="41">
                  <c:v>88</c:v>
                </c:pt>
                <c:pt idx="42">
                  <c:v>88</c:v>
                </c:pt>
                <c:pt idx="43">
                  <c:v>88</c:v>
                </c:pt>
                <c:pt idx="44">
                  <c:v>17</c:v>
                </c:pt>
                <c:pt idx="45">
                  <c:v>88</c:v>
                </c:pt>
                <c:pt idx="46">
                  <c:v>88</c:v>
                </c:pt>
                <c:pt idx="47">
                  <c:v>88</c:v>
                </c:pt>
                <c:pt idx="48">
                  <c:v>88</c:v>
                </c:pt>
                <c:pt idx="49">
                  <c:v>16</c:v>
                </c:pt>
                <c:pt idx="50">
                  <c:v>88</c:v>
                </c:pt>
                <c:pt idx="51">
                  <c:v>88</c:v>
                </c:pt>
                <c:pt idx="52">
                  <c:v>88</c:v>
                </c:pt>
                <c:pt idx="53">
                  <c:v>16</c:v>
                </c:pt>
                <c:pt idx="54">
                  <c:v>16</c:v>
                </c:pt>
                <c:pt idx="55">
                  <c:v>14</c:v>
                </c:pt>
                <c:pt idx="56">
                  <c:v>88</c:v>
                </c:pt>
                <c:pt idx="57">
                  <c:v>88</c:v>
                </c:pt>
                <c:pt idx="58">
                  <c:v>88</c:v>
                </c:pt>
                <c:pt idx="59">
                  <c:v>13</c:v>
                </c:pt>
                <c:pt idx="60">
                  <c:v>14</c:v>
                </c:pt>
                <c:pt idx="61">
                  <c:v>88</c:v>
                </c:pt>
                <c:pt idx="62">
                  <c:v>14</c:v>
                </c:pt>
                <c:pt idx="63">
                  <c:v>88</c:v>
                </c:pt>
                <c:pt idx="64">
                  <c:v>13</c:v>
                </c:pt>
                <c:pt idx="65">
                  <c:v>88</c:v>
                </c:pt>
                <c:pt idx="66">
                  <c:v>88</c:v>
                </c:pt>
                <c:pt idx="67">
                  <c:v>88</c:v>
                </c:pt>
                <c:pt idx="68">
                  <c:v>12</c:v>
                </c:pt>
                <c:pt idx="69">
                  <c:v>88</c:v>
                </c:pt>
                <c:pt idx="70">
                  <c:v>88</c:v>
                </c:pt>
                <c:pt idx="71">
                  <c:v>88</c:v>
                </c:pt>
                <c:pt idx="72">
                  <c:v>88</c:v>
                </c:pt>
                <c:pt idx="73">
                  <c:v>89</c:v>
                </c:pt>
                <c:pt idx="74">
                  <c:v>88</c:v>
                </c:pt>
                <c:pt idx="75">
                  <c:v>88</c:v>
                </c:pt>
                <c:pt idx="76">
                  <c:v>88</c:v>
                </c:pt>
                <c:pt idx="77">
                  <c:v>88</c:v>
                </c:pt>
                <c:pt idx="78">
                  <c:v>13</c:v>
                </c:pt>
                <c:pt idx="79">
                  <c:v>8</c:v>
                </c:pt>
                <c:pt idx="80">
                  <c:v>7</c:v>
                </c:pt>
                <c:pt idx="81">
                  <c:v>7</c:v>
                </c:pt>
                <c:pt idx="82">
                  <c:v>7</c:v>
                </c:pt>
                <c:pt idx="83">
                  <c:v>7</c:v>
                </c:pt>
                <c:pt idx="84">
                  <c:v>7</c:v>
                </c:pt>
                <c:pt idx="85">
                  <c:v>7</c:v>
                </c:pt>
                <c:pt idx="86">
                  <c:v>7</c:v>
                </c:pt>
                <c:pt idx="87">
                  <c:v>7</c:v>
                </c:pt>
                <c:pt idx="88">
                  <c:v>8</c:v>
                </c:pt>
                <c:pt idx="89">
                  <c:v>8</c:v>
                </c:pt>
                <c:pt idx="90">
                  <c:v>7</c:v>
                </c:pt>
                <c:pt idx="91">
                  <c:v>7</c:v>
                </c:pt>
                <c:pt idx="92">
                  <c:v>6</c:v>
                </c:pt>
                <c:pt idx="93">
                  <c:v>5</c:v>
                </c:pt>
                <c:pt idx="94">
                  <c:v>5</c:v>
                </c:pt>
                <c:pt idx="95">
                  <c:v>5</c:v>
                </c:pt>
                <c:pt idx="96">
                  <c:v>5</c:v>
                </c:pt>
                <c:pt idx="97">
                  <c:v>4</c:v>
                </c:pt>
                <c:pt idx="98">
                  <c:v>5</c:v>
                </c:pt>
                <c:pt idx="99">
                  <c:v>4</c:v>
                </c:pt>
                <c:pt idx="100">
                  <c:v>4</c:v>
                </c:pt>
                <c:pt idx="101">
                  <c:v>4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4</c:v>
                </c:pt>
                <c:pt idx="107">
                  <c:v>3</c:v>
                </c:pt>
                <c:pt idx="108">
                  <c:v>3</c:v>
                </c:pt>
                <c:pt idx="109">
                  <c:v>4</c:v>
                </c:pt>
                <c:pt idx="110">
                  <c:v>3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F64-4D4F-9B2F-BEDE52B88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31237488"/>
        <c:axId val="1197046000"/>
      </c:scatterChart>
      <c:valAx>
        <c:axId val="1331237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7046000"/>
        <c:crosses val="autoZero"/>
        <c:crossBetween val="midCat"/>
      </c:valAx>
      <c:valAx>
        <c:axId val="11970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237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EB53C7-C425-40BF-8473-CF44F0737E91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58C607-B0B6-42B2-8081-028801359A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Sensors and data collection</a:t>
          </a:r>
        </a:p>
      </dgm:t>
    </dgm:pt>
    <dgm:pt modelId="{7CB89AD9-6C17-4241-9E52-F33A15B807A2}" type="parTrans" cxnId="{173CD0F3-09C4-4F3A-BE33-25F018FD9D28}">
      <dgm:prSet/>
      <dgm:spPr/>
      <dgm:t>
        <a:bodyPr/>
        <a:lstStyle/>
        <a:p>
          <a:endParaRPr lang="en-US"/>
        </a:p>
      </dgm:t>
    </dgm:pt>
    <dgm:pt modelId="{683CAD9E-AE4A-4DF4-BAAC-DB4FD762BF6F}" type="sibTrans" cxnId="{173CD0F3-09C4-4F3A-BE33-25F018FD9D2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E9069DD-8C05-4B77-9FE5-BC8744078C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Prototype building</a:t>
          </a:r>
        </a:p>
      </dgm:t>
    </dgm:pt>
    <dgm:pt modelId="{69AD4CCB-79CD-496A-B1A1-E7B933CFDF22}" type="parTrans" cxnId="{0A730114-978F-480D-8D95-DBFFD0AC6B31}">
      <dgm:prSet/>
      <dgm:spPr/>
      <dgm:t>
        <a:bodyPr/>
        <a:lstStyle/>
        <a:p>
          <a:endParaRPr lang="en-US"/>
        </a:p>
      </dgm:t>
    </dgm:pt>
    <dgm:pt modelId="{E211DA32-2366-4443-A0FB-7B9D4BADAE9D}" type="sibTrans" cxnId="{0A730114-978F-480D-8D95-DBFFD0AC6B3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58AB2CC-670F-4CA2-A1BB-15AE949A6E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Coding and programing with Arduino</a:t>
          </a:r>
        </a:p>
      </dgm:t>
    </dgm:pt>
    <dgm:pt modelId="{81240243-570E-45AD-8C78-84A99450BC9D}" type="parTrans" cxnId="{CDEA094A-4E0D-4F8E-8C46-DEFD79F60CC6}">
      <dgm:prSet/>
      <dgm:spPr/>
      <dgm:t>
        <a:bodyPr/>
        <a:lstStyle/>
        <a:p>
          <a:endParaRPr lang="en-US"/>
        </a:p>
      </dgm:t>
    </dgm:pt>
    <dgm:pt modelId="{588BB195-3EA4-4460-A697-AB7873E6B3CD}" type="sibTrans" cxnId="{CDEA094A-4E0D-4F8E-8C46-DEFD79F60CC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D6A295F-41A9-4996-A9F3-0B2E7CB0F8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Working knowledge of IoT and IoE</a:t>
          </a:r>
        </a:p>
      </dgm:t>
    </dgm:pt>
    <dgm:pt modelId="{484798FC-7E4E-4482-9F6B-E8BCE85F5B1B}" type="parTrans" cxnId="{D70D5EAA-A233-4B09-BE76-DEE101642054}">
      <dgm:prSet/>
      <dgm:spPr/>
      <dgm:t>
        <a:bodyPr/>
        <a:lstStyle/>
        <a:p>
          <a:endParaRPr lang="en-US"/>
        </a:p>
      </dgm:t>
    </dgm:pt>
    <dgm:pt modelId="{41F2D67B-F49E-4F62-B659-64C74930F7EE}" type="sibTrans" cxnId="{D70D5EAA-A233-4B09-BE76-DEE10164205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EB89ACA-4A53-467A-B7C1-CDF3B9390E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Security as it relates to software development and IoT</a:t>
          </a:r>
        </a:p>
      </dgm:t>
    </dgm:pt>
    <dgm:pt modelId="{68FA5037-6849-4350-AECB-67E8D1555C2B}" type="parTrans" cxnId="{6969B4C6-7171-4BA6-B5D2-8CE51C7EEB3A}">
      <dgm:prSet/>
      <dgm:spPr/>
      <dgm:t>
        <a:bodyPr/>
        <a:lstStyle/>
        <a:p>
          <a:endParaRPr lang="en-US"/>
        </a:p>
      </dgm:t>
    </dgm:pt>
    <dgm:pt modelId="{678B539D-FA52-4AE6-8E32-823AB2548711}" type="sibTrans" cxnId="{6969B4C6-7171-4BA6-B5D2-8CE51C7EEB3A}">
      <dgm:prSet/>
      <dgm:spPr/>
      <dgm:t>
        <a:bodyPr/>
        <a:lstStyle/>
        <a:p>
          <a:endParaRPr lang="en-US"/>
        </a:p>
      </dgm:t>
    </dgm:pt>
    <dgm:pt modelId="{93A9B8EC-A54F-4F55-8712-2ECC23CC4CE3}" type="pres">
      <dgm:prSet presAssocID="{CEEB53C7-C425-40BF-8473-CF44F0737E91}" presName="root" presStyleCnt="0">
        <dgm:presLayoutVars>
          <dgm:dir/>
          <dgm:resizeHandles val="exact"/>
        </dgm:presLayoutVars>
      </dgm:prSet>
      <dgm:spPr/>
    </dgm:pt>
    <dgm:pt modelId="{81415A46-6804-4010-96FE-D09A63D24114}" type="pres">
      <dgm:prSet presAssocID="{CEEB53C7-C425-40BF-8473-CF44F0737E91}" presName="container" presStyleCnt="0">
        <dgm:presLayoutVars>
          <dgm:dir/>
          <dgm:resizeHandles val="exact"/>
        </dgm:presLayoutVars>
      </dgm:prSet>
      <dgm:spPr/>
    </dgm:pt>
    <dgm:pt modelId="{827306AA-C07B-46B5-B660-57C1ECD33350}" type="pres">
      <dgm:prSet presAssocID="{F558C607-B0B6-42B2-8081-028801359AEF}" presName="compNode" presStyleCnt="0"/>
      <dgm:spPr/>
    </dgm:pt>
    <dgm:pt modelId="{DE4CBFE4-7629-4B1E-AEB2-A62B008FFB58}" type="pres">
      <dgm:prSet presAssocID="{F558C607-B0B6-42B2-8081-028801359AEF}" presName="iconBgRect" presStyleLbl="bgShp" presStyleIdx="0" presStyleCnt="5"/>
      <dgm:spPr/>
    </dgm:pt>
    <dgm:pt modelId="{F2237DA5-264E-4792-BDF5-0C8FECF3B548}" type="pres">
      <dgm:prSet presAssocID="{F558C607-B0B6-42B2-8081-028801359AE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9F8DB2E5-E5AC-4010-B555-DBE23AC82864}" type="pres">
      <dgm:prSet presAssocID="{F558C607-B0B6-42B2-8081-028801359AEF}" presName="spaceRect" presStyleCnt="0"/>
      <dgm:spPr/>
    </dgm:pt>
    <dgm:pt modelId="{C13D186D-AA14-4539-B21D-76825FCA7ABE}" type="pres">
      <dgm:prSet presAssocID="{F558C607-B0B6-42B2-8081-028801359AEF}" presName="textRect" presStyleLbl="revTx" presStyleIdx="0" presStyleCnt="5">
        <dgm:presLayoutVars>
          <dgm:chMax val="1"/>
          <dgm:chPref val="1"/>
        </dgm:presLayoutVars>
      </dgm:prSet>
      <dgm:spPr/>
    </dgm:pt>
    <dgm:pt modelId="{E01154D4-6298-4A71-B248-9ACBE6E170D5}" type="pres">
      <dgm:prSet presAssocID="{683CAD9E-AE4A-4DF4-BAAC-DB4FD762BF6F}" presName="sibTrans" presStyleLbl="sibTrans2D1" presStyleIdx="0" presStyleCnt="0"/>
      <dgm:spPr/>
    </dgm:pt>
    <dgm:pt modelId="{AD7C0F45-030E-4CE7-AD25-A1DFB327AD5F}" type="pres">
      <dgm:prSet presAssocID="{9E9069DD-8C05-4B77-9FE5-BC8744078C55}" presName="compNode" presStyleCnt="0"/>
      <dgm:spPr/>
    </dgm:pt>
    <dgm:pt modelId="{7A09BBB6-17C9-4391-B43A-C89C24C4D8EF}" type="pres">
      <dgm:prSet presAssocID="{9E9069DD-8C05-4B77-9FE5-BC8744078C55}" presName="iconBgRect" presStyleLbl="bgShp" presStyleIdx="1" presStyleCnt="5"/>
      <dgm:spPr/>
    </dgm:pt>
    <dgm:pt modelId="{582FA0D1-A555-4C97-B34F-BE6AB76FADD1}" type="pres">
      <dgm:prSet presAssocID="{9E9069DD-8C05-4B77-9FE5-BC8744078C5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B8D96EF0-5AA3-49EE-A5C8-1465B9052909}" type="pres">
      <dgm:prSet presAssocID="{9E9069DD-8C05-4B77-9FE5-BC8744078C55}" presName="spaceRect" presStyleCnt="0"/>
      <dgm:spPr/>
    </dgm:pt>
    <dgm:pt modelId="{712CEA93-A9E4-4A03-A18D-3083DA258BF9}" type="pres">
      <dgm:prSet presAssocID="{9E9069DD-8C05-4B77-9FE5-BC8744078C55}" presName="textRect" presStyleLbl="revTx" presStyleIdx="1" presStyleCnt="5">
        <dgm:presLayoutVars>
          <dgm:chMax val="1"/>
          <dgm:chPref val="1"/>
        </dgm:presLayoutVars>
      </dgm:prSet>
      <dgm:spPr/>
    </dgm:pt>
    <dgm:pt modelId="{CE0E76DD-804F-497C-927C-EE5B59ACE7A8}" type="pres">
      <dgm:prSet presAssocID="{E211DA32-2366-4443-A0FB-7B9D4BADAE9D}" presName="sibTrans" presStyleLbl="sibTrans2D1" presStyleIdx="0" presStyleCnt="0"/>
      <dgm:spPr/>
    </dgm:pt>
    <dgm:pt modelId="{51CD657E-B842-4301-B6B6-59087F52F352}" type="pres">
      <dgm:prSet presAssocID="{258AB2CC-670F-4CA2-A1BB-15AE949A6E2F}" presName="compNode" presStyleCnt="0"/>
      <dgm:spPr/>
    </dgm:pt>
    <dgm:pt modelId="{608E000F-7541-455B-9D64-681EE7414671}" type="pres">
      <dgm:prSet presAssocID="{258AB2CC-670F-4CA2-A1BB-15AE949A6E2F}" presName="iconBgRect" presStyleLbl="bgShp" presStyleIdx="2" presStyleCnt="5"/>
      <dgm:spPr/>
    </dgm:pt>
    <dgm:pt modelId="{50490C37-B972-4FBB-BACC-B553632B105F}" type="pres">
      <dgm:prSet presAssocID="{258AB2CC-670F-4CA2-A1BB-15AE949A6E2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2EF573B1-506A-48D7-B4D8-91158DB885A0}" type="pres">
      <dgm:prSet presAssocID="{258AB2CC-670F-4CA2-A1BB-15AE949A6E2F}" presName="spaceRect" presStyleCnt="0"/>
      <dgm:spPr/>
    </dgm:pt>
    <dgm:pt modelId="{7C31563D-728D-40A7-92AD-4105CCDF0BF5}" type="pres">
      <dgm:prSet presAssocID="{258AB2CC-670F-4CA2-A1BB-15AE949A6E2F}" presName="textRect" presStyleLbl="revTx" presStyleIdx="2" presStyleCnt="5">
        <dgm:presLayoutVars>
          <dgm:chMax val="1"/>
          <dgm:chPref val="1"/>
        </dgm:presLayoutVars>
      </dgm:prSet>
      <dgm:spPr/>
    </dgm:pt>
    <dgm:pt modelId="{6551517E-0C12-4AF4-9EB5-4D8207433636}" type="pres">
      <dgm:prSet presAssocID="{588BB195-3EA4-4460-A697-AB7873E6B3CD}" presName="sibTrans" presStyleLbl="sibTrans2D1" presStyleIdx="0" presStyleCnt="0"/>
      <dgm:spPr/>
    </dgm:pt>
    <dgm:pt modelId="{6B8D50A4-94E7-4F40-91B7-ACD240EE940B}" type="pres">
      <dgm:prSet presAssocID="{FD6A295F-41A9-4996-A9F3-0B2E7CB0F828}" presName="compNode" presStyleCnt="0"/>
      <dgm:spPr/>
    </dgm:pt>
    <dgm:pt modelId="{08691F1B-2D82-449E-A9F2-D959AC11DD41}" type="pres">
      <dgm:prSet presAssocID="{FD6A295F-41A9-4996-A9F3-0B2E7CB0F828}" presName="iconBgRect" presStyleLbl="bgShp" presStyleIdx="3" presStyleCnt="5"/>
      <dgm:spPr/>
    </dgm:pt>
    <dgm:pt modelId="{30FF2C4B-5A91-462A-9B27-C53174F625D7}" type="pres">
      <dgm:prSet presAssocID="{FD6A295F-41A9-4996-A9F3-0B2E7CB0F82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E3ADB7E-F95E-421A-BFFA-34CEC44C5720}" type="pres">
      <dgm:prSet presAssocID="{FD6A295F-41A9-4996-A9F3-0B2E7CB0F828}" presName="spaceRect" presStyleCnt="0"/>
      <dgm:spPr/>
    </dgm:pt>
    <dgm:pt modelId="{D3DC137F-94EB-4F57-A976-AF18EECE4FCA}" type="pres">
      <dgm:prSet presAssocID="{FD6A295F-41A9-4996-A9F3-0B2E7CB0F828}" presName="textRect" presStyleLbl="revTx" presStyleIdx="3" presStyleCnt="5">
        <dgm:presLayoutVars>
          <dgm:chMax val="1"/>
          <dgm:chPref val="1"/>
        </dgm:presLayoutVars>
      </dgm:prSet>
      <dgm:spPr/>
    </dgm:pt>
    <dgm:pt modelId="{E1ABB95B-64C4-490D-ABA5-9446E9B40C69}" type="pres">
      <dgm:prSet presAssocID="{41F2D67B-F49E-4F62-B659-64C74930F7EE}" presName="sibTrans" presStyleLbl="sibTrans2D1" presStyleIdx="0" presStyleCnt="0"/>
      <dgm:spPr/>
    </dgm:pt>
    <dgm:pt modelId="{2DE5AD40-05C7-4BC6-91DC-366A045AF6A4}" type="pres">
      <dgm:prSet presAssocID="{BEB89ACA-4A53-467A-B7C1-CDF3B9390E25}" presName="compNode" presStyleCnt="0"/>
      <dgm:spPr/>
    </dgm:pt>
    <dgm:pt modelId="{62B30AE8-8F6E-48B1-AB2B-2FDA59C603C1}" type="pres">
      <dgm:prSet presAssocID="{BEB89ACA-4A53-467A-B7C1-CDF3B9390E25}" presName="iconBgRect" presStyleLbl="bgShp" presStyleIdx="4" presStyleCnt="5"/>
      <dgm:spPr/>
    </dgm:pt>
    <dgm:pt modelId="{13CB4826-E361-4EB9-AE6B-8EC9F046BFE8}" type="pres">
      <dgm:prSet presAssocID="{BEB89ACA-4A53-467A-B7C1-CDF3B9390E2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D333359C-37E0-40A3-975F-7524F88B1813}" type="pres">
      <dgm:prSet presAssocID="{BEB89ACA-4A53-467A-B7C1-CDF3B9390E25}" presName="spaceRect" presStyleCnt="0"/>
      <dgm:spPr/>
    </dgm:pt>
    <dgm:pt modelId="{19A19FBB-37D8-45E3-9A01-6C755A86DC15}" type="pres">
      <dgm:prSet presAssocID="{BEB89ACA-4A53-467A-B7C1-CDF3B9390E2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9CEED00-80EE-4B39-9C53-B96F8E16CFE7}" type="presOf" srcId="{41F2D67B-F49E-4F62-B659-64C74930F7EE}" destId="{E1ABB95B-64C4-490D-ABA5-9446E9B40C69}" srcOrd="0" destOrd="0" presId="urn:microsoft.com/office/officeart/2018/2/layout/IconCircleList"/>
    <dgm:cxn modelId="{0A730114-978F-480D-8D95-DBFFD0AC6B31}" srcId="{CEEB53C7-C425-40BF-8473-CF44F0737E91}" destId="{9E9069DD-8C05-4B77-9FE5-BC8744078C55}" srcOrd="1" destOrd="0" parTransId="{69AD4CCB-79CD-496A-B1A1-E7B933CFDF22}" sibTransId="{E211DA32-2366-4443-A0FB-7B9D4BADAE9D}"/>
    <dgm:cxn modelId="{04B50B35-1A80-416C-A205-65CF58E38BC4}" type="presOf" srcId="{BEB89ACA-4A53-467A-B7C1-CDF3B9390E25}" destId="{19A19FBB-37D8-45E3-9A01-6C755A86DC15}" srcOrd="0" destOrd="0" presId="urn:microsoft.com/office/officeart/2018/2/layout/IconCircleList"/>
    <dgm:cxn modelId="{CDEA094A-4E0D-4F8E-8C46-DEFD79F60CC6}" srcId="{CEEB53C7-C425-40BF-8473-CF44F0737E91}" destId="{258AB2CC-670F-4CA2-A1BB-15AE949A6E2F}" srcOrd="2" destOrd="0" parTransId="{81240243-570E-45AD-8C78-84A99450BC9D}" sibTransId="{588BB195-3EA4-4460-A697-AB7873E6B3CD}"/>
    <dgm:cxn modelId="{1C09446B-81E0-4709-A2A6-D2EE75B1B242}" type="presOf" srcId="{F558C607-B0B6-42B2-8081-028801359AEF}" destId="{C13D186D-AA14-4539-B21D-76825FCA7ABE}" srcOrd="0" destOrd="0" presId="urn:microsoft.com/office/officeart/2018/2/layout/IconCircleList"/>
    <dgm:cxn modelId="{C53FAD6B-FA23-409C-8244-5C7D425FABB4}" type="presOf" srcId="{FD6A295F-41A9-4996-A9F3-0B2E7CB0F828}" destId="{D3DC137F-94EB-4F57-A976-AF18EECE4FCA}" srcOrd="0" destOrd="0" presId="urn:microsoft.com/office/officeart/2018/2/layout/IconCircleList"/>
    <dgm:cxn modelId="{656F024D-F42D-4B74-BDA2-474CE7C11B97}" type="presOf" srcId="{CEEB53C7-C425-40BF-8473-CF44F0737E91}" destId="{93A9B8EC-A54F-4F55-8712-2ECC23CC4CE3}" srcOrd="0" destOrd="0" presId="urn:microsoft.com/office/officeart/2018/2/layout/IconCircleList"/>
    <dgm:cxn modelId="{758AD578-3499-4B1B-A8C0-2F44EBBF39C7}" type="presOf" srcId="{E211DA32-2366-4443-A0FB-7B9D4BADAE9D}" destId="{CE0E76DD-804F-497C-927C-EE5B59ACE7A8}" srcOrd="0" destOrd="0" presId="urn:microsoft.com/office/officeart/2018/2/layout/IconCircleList"/>
    <dgm:cxn modelId="{356EB89D-352B-4024-9C2B-7713C1FDCFD4}" type="presOf" srcId="{258AB2CC-670F-4CA2-A1BB-15AE949A6E2F}" destId="{7C31563D-728D-40A7-92AD-4105CCDF0BF5}" srcOrd="0" destOrd="0" presId="urn:microsoft.com/office/officeart/2018/2/layout/IconCircleList"/>
    <dgm:cxn modelId="{D70D5EAA-A233-4B09-BE76-DEE101642054}" srcId="{CEEB53C7-C425-40BF-8473-CF44F0737E91}" destId="{FD6A295F-41A9-4996-A9F3-0B2E7CB0F828}" srcOrd="3" destOrd="0" parTransId="{484798FC-7E4E-4482-9F6B-E8BCE85F5B1B}" sibTransId="{41F2D67B-F49E-4F62-B659-64C74930F7EE}"/>
    <dgm:cxn modelId="{48EA3AB0-F58D-4469-A3EC-D9944CE2494B}" type="presOf" srcId="{9E9069DD-8C05-4B77-9FE5-BC8744078C55}" destId="{712CEA93-A9E4-4A03-A18D-3083DA258BF9}" srcOrd="0" destOrd="0" presId="urn:microsoft.com/office/officeart/2018/2/layout/IconCircleList"/>
    <dgm:cxn modelId="{6969B4C6-7171-4BA6-B5D2-8CE51C7EEB3A}" srcId="{CEEB53C7-C425-40BF-8473-CF44F0737E91}" destId="{BEB89ACA-4A53-467A-B7C1-CDF3B9390E25}" srcOrd="4" destOrd="0" parTransId="{68FA5037-6849-4350-AECB-67E8D1555C2B}" sibTransId="{678B539D-FA52-4AE6-8E32-823AB2548711}"/>
    <dgm:cxn modelId="{E0FD3FF3-D25E-4CB4-8900-2EB9723D6B7C}" type="presOf" srcId="{683CAD9E-AE4A-4DF4-BAAC-DB4FD762BF6F}" destId="{E01154D4-6298-4A71-B248-9ACBE6E170D5}" srcOrd="0" destOrd="0" presId="urn:microsoft.com/office/officeart/2018/2/layout/IconCircleList"/>
    <dgm:cxn modelId="{173CD0F3-09C4-4F3A-BE33-25F018FD9D28}" srcId="{CEEB53C7-C425-40BF-8473-CF44F0737E91}" destId="{F558C607-B0B6-42B2-8081-028801359AEF}" srcOrd="0" destOrd="0" parTransId="{7CB89AD9-6C17-4241-9E52-F33A15B807A2}" sibTransId="{683CAD9E-AE4A-4DF4-BAAC-DB4FD762BF6F}"/>
    <dgm:cxn modelId="{F0454BF6-525F-4545-82B5-9229AF022090}" type="presOf" srcId="{588BB195-3EA4-4460-A697-AB7873E6B3CD}" destId="{6551517E-0C12-4AF4-9EB5-4D8207433636}" srcOrd="0" destOrd="0" presId="urn:microsoft.com/office/officeart/2018/2/layout/IconCircleList"/>
    <dgm:cxn modelId="{061AD4B1-F61F-44A5-A141-71E0C82D4DD3}" type="presParOf" srcId="{93A9B8EC-A54F-4F55-8712-2ECC23CC4CE3}" destId="{81415A46-6804-4010-96FE-D09A63D24114}" srcOrd="0" destOrd="0" presId="urn:microsoft.com/office/officeart/2018/2/layout/IconCircleList"/>
    <dgm:cxn modelId="{5F0AC400-0E08-46D6-8CC7-04B72FE1071C}" type="presParOf" srcId="{81415A46-6804-4010-96FE-D09A63D24114}" destId="{827306AA-C07B-46B5-B660-57C1ECD33350}" srcOrd="0" destOrd="0" presId="urn:microsoft.com/office/officeart/2018/2/layout/IconCircleList"/>
    <dgm:cxn modelId="{79D3603E-A7A2-47AD-84B8-9BC95D83AED3}" type="presParOf" srcId="{827306AA-C07B-46B5-B660-57C1ECD33350}" destId="{DE4CBFE4-7629-4B1E-AEB2-A62B008FFB58}" srcOrd="0" destOrd="0" presId="urn:microsoft.com/office/officeart/2018/2/layout/IconCircleList"/>
    <dgm:cxn modelId="{93D78383-D150-4BF1-98CF-5FAC558BD1F7}" type="presParOf" srcId="{827306AA-C07B-46B5-B660-57C1ECD33350}" destId="{F2237DA5-264E-4792-BDF5-0C8FECF3B548}" srcOrd="1" destOrd="0" presId="urn:microsoft.com/office/officeart/2018/2/layout/IconCircleList"/>
    <dgm:cxn modelId="{2E2A4EED-D8C0-4FE3-8F43-3B32F89EB8D9}" type="presParOf" srcId="{827306AA-C07B-46B5-B660-57C1ECD33350}" destId="{9F8DB2E5-E5AC-4010-B555-DBE23AC82864}" srcOrd="2" destOrd="0" presId="urn:microsoft.com/office/officeart/2018/2/layout/IconCircleList"/>
    <dgm:cxn modelId="{C332C8A9-F861-41B0-B0B1-79FD08058232}" type="presParOf" srcId="{827306AA-C07B-46B5-B660-57C1ECD33350}" destId="{C13D186D-AA14-4539-B21D-76825FCA7ABE}" srcOrd="3" destOrd="0" presId="urn:microsoft.com/office/officeart/2018/2/layout/IconCircleList"/>
    <dgm:cxn modelId="{9FF5FAFF-C320-4C06-872B-8D3D61EE457A}" type="presParOf" srcId="{81415A46-6804-4010-96FE-D09A63D24114}" destId="{E01154D4-6298-4A71-B248-9ACBE6E170D5}" srcOrd="1" destOrd="0" presId="urn:microsoft.com/office/officeart/2018/2/layout/IconCircleList"/>
    <dgm:cxn modelId="{09FA410D-C92B-4AB2-95BA-4464DBEED9B6}" type="presParOf" srcId="{81415A46-6804-4010-96FE-D09A63D24114}" destId="{AD7C0F45-030E-4CE7-AD25-A1DFB327AD5F}" srcOrd="2" destOrd="0" presId="urn:microsoft.com/office/officeart/2018/2/layout/IconCircleList"/>
    <dgm:cxn modelId="{FE54CCCC-0E86-42AA-9690-4308B419E358}" type="presParOf" srcId="{AD7C0F45-030E-4CE7-AD25-A1DFB327AD5F}" destId="{7A09BBB6-17C9-4391-B43A-C89C24C4D8EF}" srcOrd="0" destOrd="0" presId="urn:microsoft.com/office/officeart/2018/2/layout/IconCircleList"/>
    <dgm:cxn modelId="{3ADDBDAB-E50C-4A09-AF10-4FC74ED6C54E}" type="presParOf" srcId="{AD7C0F45-030E-4CE7-AD25-A1DFB327AD5F}" destId="{582FA0D1-A555-4C97-B34F-BE6AB76FADD1}" srcOrd="1" destOrd="0" presId="urn:microsoft.com/office/officeart/2018/2/layout/IconCircleList"/>
    <dgm:cxn modelId="{A2A284A5-9B1E-4A34-B797-0928DCAB7DAA}" type="presParOf" srcId="{AD7C0F45-030E-4CE7-AD25-A1DFB327AD5F}" destId="{B8D96EF0-5AA3-49EE-A5C8-1465B9052909}" srcOrd="2" destOrd="0" presId="urn:microsoft.com/office/officeart/2018/2/layout/IconCircleList"/>
    <dgm:cxn modelId="{1AE0BFCA-0984-4DDA-B9F3-4C59991AE656}" type="presParOf" srcId="{AD7C0F45-030E-4CE7-AD25-A1DFB327AD5F}" destId="{712CEA93-A9E4-4A03-A18D-3083DA258BF9}" srcOrd="3" destOrd="0" presId="urn:microsoft.com/office/officeart/2018/2/layout/IconCircleList"/>
    <dgm:cxn modelId="{4797B34A-C69A-4FFB-92D0-B65AB69DFAA2}" type="presParOf" srcId="{81415A46-6804-4010-96FE-D09A63D24114}" destId="{CE0E76DD-804F-497C-927C-EE5B59ACE7A8}" srcOrd="3" destOrd="0" presId="urn:microsoft.com/office/officeart/2018/2/layout/IconCircleList"/>
    <dgm:cxn modelId="{4C509AD1-531B-4151-B996-97C9C14BCCDB}" type="presParOf" srcId="{81415A46-6804-4010-96FE-D09A63D24114}" destId="{51CD657E-B842-4301-B6B6-59087F52F352}" srcOrd="4" destOrd="0" presId="urn:microsoft.com/office/officeart/2018/2/layout/IconCircleList"/>
    <dgm:cxn modelId="{E4655A2A-6D3A-4708-BC3B-DE6F75E9FC05}" type="presParOf" srcId="{51CD657E-B842-4301-B6B6-59087F52F352}" destId="{608E000F-7541-455B-9D64-681EE7414671}" srcOrd="0" destOrd="0" presId="urn:microsoft.com/office/officeart/2018/2/layout/IconCircleList"/>
    <dgm:cxn modelId="{FA682A3E-826F-48D0-AEC8-3197FD414C0E}" type="presParOf" srcId="{51CD657E-B842-4301-B6B6-59087F52F352}" destId="{50490C37-B972-4FBB-BACC-B553632B105F}" srcOrd="1" destOrd="0" presId="urn:microsoft.com/office/officeart/2018/2/layout/IconCircleList"/>
    <dgm:cxn modelId="{788E50F8-671B-4CF4-9E11-DCF266E1C6B9}" type="presParOf" srcId="{51CD657E-B842-4301-B6B6-59087F52F352}" destId="{2EF573B1-506A-48D7-B4D8-91158DB885A0}" srcOrd="2" destOrd="0" presId="urn:microsoft.com/office/officeart/2018/2/layout/IconCircleList"/>
    <dgm:cxn modelId="{7CFB2D86-478D-469D-A2F7-2A37262FDD27}" type="presParOf" srcId="{51CD657E-B842-4301-B6B6-59087F52F352}" destId="{7C31563D-728D-40A7-92AD-4105CCDF0BF5}" srcOrd="3" destOrd="0" presId="urn:microsoft.com/office/officeart/2018/2/layout/IconCircleList"/>
    <dgm:cxn modelId="{56F95EEB-D1AA-4F03-909D-B1F541013BF6}" type="presParOf" srcId="{81415A46-6804-4010-96FE-D09A63D24114}" destId="{6551517E-0C12-4AF4-9EB5-4D8207433636}" srcOrd="5" destOrd="0" presId="urn:microsoft.com/office/officeart/2018/2/layout/IconCircleList"/>
    <dgm:cxn modelId="{556C2B95-6955-43C9-A483-5BA4EB709367}" type="presParOf" srcId="{81415A46-6804-4010-96FE-D09A63D24114}" destId="{6B8D50A4-94E7-4F40-91B7-ACD240EE940B}" srcOrd="6" destOrd="0" presId="urn:microsoft.com/office/officeart/2018/2/layout/IconCircleList"/>
    <dgm:cxn modelId="{3E3F77F3-5588-46D4-A8C0-2E9D70793686}" type="presParOf" srcId="{6B8D50A4-94E7-4F40-91B7-ACD240EE940B}" destId="{08691F1B-2D82-449E-A9F2-D959AC11DD41}" srcOrd="0" destOrd="0" presId="urn:microsoft.com/office/officeart/2018/2/layout/IconCircleList"/>
    <dgm:cxn modelId="{95A83A60-7A5B-4D4F-84AD-EEED203773AC}" type="presParOf" srcId="{6B8D50A4-94E7-4F40-91B7-ACD240EE940B}" destId="{30FF2C4B-5A91-462A-9B27-C53174F625D7}" srcOrd="1" destOrd="0" presId="urn:microsoft.com/office/officeart/2018/2/layout/IconCircleList"/>
    <dgm:cxn modelId="{A74AF660-CF02-493C-8039-9A24D9EC3303}" type="presParOf" srcId="{6B8D50A4-94E7-4F40-91B7-ACD240EE940B}" destId="{AE3ADB7E-F95E-421A-BFFA-34CEC44C5720}" srcOrd="2" destOrd="0" presId="urn:microsoft.com/office/officeart/2018/2/layout/IconCircleList"/>
    <dgm:cxn modelId="{1F42E762-FF2C-4F15-8BCA-1362D0056E04}" type="presParOf" srcId="{6B8D50A4-94E7-4F40-91B7-ACD240EE940B}" destId="{D3DC137F-94EB-4F57-A976-AF18EECE4FCA}" srcOrd="3" destOrd="0" presId="urn:microsoft.com/office/officeart/2018/2/layout/IconCircleList"/>
    <dgm:cxn modelId="{2485D479-DE82-461B-8AED-8C47701065F9}" type="presParOf" srcId="{81415A46-6804-4010-96FE-D09A63D24114}" destId="{E1ABB95B-64C4-490D-ABA5-9446E9B40C69}" srcOrd="7" destOrd="0" presId="urn:microsoft.com/office/officeart/2018/2/layout/IconCircleList"/>
    <dgm:cxn modelId="{FAC98869-FBAC-49D4-8466-106B92CEA554}" type="presParOf" srcId="{81415A46-6804-4010-96FE-D09A63D24114}" destId="{2DE5AD40-05C7-4BC6-91DC-366A045AF6A4}" srcOrd="8" destOrd="0" presId="urn:microsoft.com/office/officeart/2018/2/layout/IconCircleList"/>
    <dgm:cxn modelId="{8C1A740D-8EB4-4638-8B00-750224DB2319}" type="presParOf" srcId="{2DE5AD40-05C7-4BC6-91DC-366A045AF6A4}" destId="{62B30AE8-8F6E-48B1-AB2B-2FDA59C603C1}" srcOrd="0" destOrd="0" presId="urn:microsoft.com/office/officeart/2018/2/layout/IconCircleList"/>
    <dgm:cxn modelId="{4048640A-F213-4DE0-B078-BDDF18FDA7A4}" type="presParOf" srcId="{2DE5AD40-05C7-4BC6-91DC-366A045AF6A4}" destId="{13CB4826-E361-4EB9-AE6B-8EC9F046BFE8}" srcOrd="1" destOrd="0" presId="urn:microsoft.com/office/officeart/2018/2/layout/IconCircleList"/>
    <dgm:cxn modelId="{1D736396-AA14-4595-9E40-28DDD437A025}" type="presParOf" srcId="{2DE5AD40-05C7-4BC6-91DC-366A045AF6A4}" destId="{D333359C-37E0-40A3-975F-7524F88B1813}" srcOrd="2" destOrd="0" presId="urn:microsoft.com/office/officeart/2018/2/layout/IconCircleList"/>
    <dgm:cxn modelId="{4BAF5085-9C6B-4CA6-8D0E-09D314D04512}" type="presParOf" srcId="{2DE5AD40-05C7-4BC6-91DC-366A045AF6A4}" destId="{19A19FBB-37D8-45E3-9A01-6C755A86DC1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CBFE4-7629-4B1E-AEB2-A62B008FFB58}">
      <dsp:nvSpPr>
        <dsp:cNvPr id="0" name=""/>
        <dsp:cNvSpPr/>
      </dsp:nvSpPr>
      <dsp:spPr>
        <a:xfrm>
          <a:off x="291806" y="661678"/>
          <a:ext cx="808132" cy="8081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237DA5-264E-4792-BDF5-0C8FECF3B548}">
      <dsp:nvSpPr>
        <dsp:cNvPr id="0" name=""/>
        <dsp:cNvSpPr/>
      </dsp:nvSpPr>
      <dsp:spPr>
        <a:xfrm>
          <a:off x="461514" y="831386"/>
          <a:ext cx="468716" cy="4687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D186D-AA14-4539-B21D-76825FCA7ABE}">
      <dsp:nvSpPr>
        <dsp:cNvPr id="0" name=""/>
        <dsp:cNvSpPr/>
      </dsp:nvSpPr>
      <dsp:spPr>
        <a:xfrm>
          <a:off x="1273110" y="661678"/>
          <a:ext cx="1904883" cy="80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Sensors and data collection</a:t>
          </a:r>
        </a:p>
      </dsp:txBody>
      <dsp:txXfrm>
        <a:off x="1273110" y="661678"/>
        <a:ext cx="1904883" cy="808132"/>
      </dsp:txXfrm>
    </dsp:sp>
    <dsp:sp modelId="{7A09BBB6-17C9-4391-B43A-C89C24C4D8EF}">
      <dsp:nvSpPr>
        <dsp:cNvPr id="0" name=""/>
        <dsp:cNvSpPr/>
      </dsp:nvSpPr>
      <dsp:spPr>
        <a:xfrm>
          <a:off x="3509905" y="661678"/>
          <a:ext cx="808132" cy="8081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FA0D1-A555-4C97-B34F-BE6AB76FADD1}">
      <dsp:nvSpPr>
        <dsp:cNvPr id="0" name=""/>
        <dsp:cNvSpPr/>
      </dsp:nvSpPr>
      <dsp:spPr>
        <a:xfrm>
          <a:off x="3679613" y="831386"/>
          <a:ext cx="468716" cy="4687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CEA93-A9E4-4A03-A18D-3083DA258BF9}">
      <dsp:nvSpPr>
        <dsp:cNvPr id="0" name=""/>
        <dsp:cNvSpPr/>
      </dsp:nvSpPr>
      <dsp:spPr>
        <a:xfrm>
          <a:off x="4491209" y="661678"/>
          <a:ext cx="1904883" cy="80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Prototype building</a:t>
          </a:r>
        </a:p>
      </dsp:txBody>
      <dsp:txXfrm>
        <a:off x="4491209" y="661678"/>
        <a:ext cx="1904883" cy="808132"/>
      </dsp:txXfrm>
    </dsp:sp>
    <dsp:sp modelId="{608E000F-7541-455B-9D64-681EE7414671}">
      <dsp:nvSpPr>
        <dsp:cNvPr id="0" name=""/>
        <dsp:cNvSpPr/>
      </dsp:nvSpPr>
      <dsp:spPr>
        <a:xfrm>
          <a:off x="6728004" y="661678"/>
          <a:ext cx="808132" cy="8081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90C37-B972-4FBB-BACC-B553632B105F}">
      <dsp:nvSpPr>
        <dsp:cNvPr id="0" name=""/>
        <dsp:cNvSpPr/>
      </dsp:nvSpPr>
      <dsp:spPr>
        <a:xfrm>
          <a:off x="6897712" y="831386"/>
          <a:ext cx="468716" cy="4687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31563D-728D-40A7-92AD-4105CCDF0BF5}">
      <dsp:nvSpPr>
        <dsp:cNvPr id="0" name=""/>
        <dsp:cNvSpPr/>
      </dsp:nvSpPr>
      <dsp:spPr>
        <a:xfrm>
          <a:off x="7709308" y="661678"/>
          <a:ext cx="1904883" cy="80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Coding and programing with Arduino</a:t>
          </a:r>
        </a:p>
      </dsp:txBody>
      <dsp:txXfrm>
        <a:off x="7709308" y="661678"/>
        <a:ext cx="1904883" cy="808132"/>
      </dsp:txXfrm>
    </dsp:sp>
    <dsp:sp modelId="{08691F1B-2D82-449E-A9F2-D959AC11DD41}">
      <dsp:nvSpPr>
        <dsp:cNvPr id="0" name=""/>
        <dsp:cNvSpPr/>
      </dsp:nvSpPr>
      <dsp:spPr>
        <a:xfrm>
          <a:off x="291806" y="2071902"/>
          <a:ext cx="808132" cy="8081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F2C4B-5A91-462A-9B27-C53174F625D7}">
      <dsp:nvSpPr>
        <dsp:cNvPr id="0" name=""/>
        <dsp:cNvSpPr/>
      </dsp:nvSpPr>
      <dsp:spPr>
        <a:xfrm>
          <a:off x="461514" y="2241610"/>
          <a:ext cx="468716" cy="4687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C137F-94EB-4F57-A976-AF18EECE4FCA}">
      <dsp:nvSpPr>
        <dsp:cNvPr id="0" name=""/>
        <dsp:cNvSpPr/>
      </dsp:nvSpPr>
      <dsp:spPr>
        <a:xfrm>
          <a:off x="1273110" y="2071902"/>
          <a:ext cx="1904883" cy="80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Working knowledge of IoT and IoE</a:t>
          </a:r>
        </a:p>
      </dsp:txBody>
      <dsp:txXfrm>
        <a:off x="1273110" y="2071902"/>
        <a:ext cx="1904883" cy="808132"/>
      </dsp:txXfrm>
    </dsp:sp>
    <dsp:sp modelId="{62B30AE8-8F6E-48B1-AB2B-2FDA59C603C1}">
      <dsp:nvSpPr>
        <dsp:cNvPr id="0" name=""/>
        <dsp:cNvSpPr/>
      </dsp:nvSpPr>
      <dsp:spPr>
        <a:xfrm>
          <a:off x="3509905" y="2071902"/>
          <a:ext cx="808132" cy="8081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B4826-E361-4EB9-AE6B-8EC9F046BFE8}">
      <dsp:nvSpPr>
        <dsp:cNvPr id="0" name=""/>
        <dsp:cNvSpPr/>
      </dsp:nvSpPr>
      <dsp:spPr>
        <a:xfrm>
          <a:off x="3679613" y="2241610"/>
          <a:ext cx="468716" cy="46871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19FBB-37D8-45E3-9A01-6C755A86DC15}">
      <dsp:nvSpPr>
        <dsp:cNvPr id="0" name=""/>
        <dsp:cNvSpPr/>
      </dsp:nvSpPr>
      <dsp:spPr>
        <a:xfrm>
          <a:off x="4491209" y="2071902"/>
          <a:ext cx="1904883" cy="808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Security as it relates to software development and IoT</a:t>
          </a:r>
        </a:p>
      </dsp:txBody>
      <dsp:txXfrm>
        <a:off x="4491209" y="2071902"/>
        <a:ext cx="1904883" cy="808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4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0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8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7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1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2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40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32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4880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35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67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92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96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41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4BDDD-E77C-4F65-80AE-A2B49D0566BE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89097-B4E2-4F9F-9CBE-5C04691F4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081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198B-61B4-490F-AA97-99CFA2CF3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CEIS101 COURSE PROJECT SMART HOME  AUTOMATION AND SECURITY SYSTEM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87C98-6E1F-4B38-91BE-8941A7E9C9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Presented by: </a:t>
            </a:r>
          </a:p>
          <a:p>
            <a:r>
              <a:rPr lang="en-US"/>
              <a:t>Pierre M. Liron</a:t>
            </a:r>
          </a:p>
          <a:p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22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198B-61B4-490F-AA97-99CFA2CF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87C98-6E1F-4B38-91BE-8941A7E9C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Develop a smart home automation and security system by: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4FF3FE-B3DE-BC57-A906-D9AC51385F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Design the prototype in </a:t>
            </a:r>
            <a:r>
              <a:rPr lang="en-US" dirty="0" err="1"/>
              <a:t>Tinkercad</a:t>
            </a:r>
            <a:endParaRPr lang="en-US" dirty="0"/>
          </a:p>
          <a:p>
            <a:r>
              <a:rPr lang="en-US" dirty="0"/>
              <a:t>Build the hardware with the Arduino MEGA 2560 Kit</a:t>
            </a:r>
          </a:p>
          <a:p>
            <a:r>
              <a:rPr lang="en-US" dirty="0"/>
              <a:t>Program within the Arduino IDE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8A5BB5-FE2F-FF8D-66DD-6264E735A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smart home system will encompass various devices to monitor the conditions of the home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429596-B462-5F70-6E7A-4C925AEF002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Door sensor to check whether the door is open or closed</a:t>
            </a:r>
          </a:p>
          <a:p>
            <a:r>
              <a:rPr lang="en-US" dirty="0"/>
              <a:t>Distance sensor to monitor for a possible home intruder</a:t>
            </a:r>
          </a:p>
          <a:p>
            <a:r>
              <a:rPr lang="en-US" dirty="0"/>
              <a:t>Automated lights that turn on when it is dark</a:t>
            </a:r>
          </a:p>
          <a:p>
            <a:r>
              <a:rPr lang="en-US" dirty="0"/>
              <a:t>Water level sensor to monitor for possible flooding</a:t>
            </a:r>
          </a:p>
          <a:p>
            <a:r>
              <a:rPr lang="en-US" dirty="0"/>
              <a:t>Temperature and humidity sensor to monitor the weather conditions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1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1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6A8A5D-137F-4A8A-9811-F7A867F0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78" name="Rectangle 77">
              <a:extLst>
                <a:ext uri="{FF2B5EF4-FFF2-40B4-BE49-F238E27FC236}">
                  <a16:creationId xmlns:a16="http://schemas.microsoft.com/office/drawing/2014/main" id="{6EA64E00-438F-4B4F-9366-7A7230A9A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2">
              <a:extLst>
                <a:ext uri="{FF2B5EF4-FFF2-40B4-BE49-F238E27FC236}">
                  <a16:creationId xmlns:a16="http://schemas.microsoft.com/office/drawing/2014/main" id="{59E6386A-8042-4EC7-A981-EFAC2ACB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12B870AC-432C-846A-028A-F1588A9FE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894" y="1122363"/>
            <a:ext cx="315622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CIRCUIT SIMULATION IN TINKERCAD</a:t>
            </a:r>
          </a:p>
        </p:txBody>
      </p:sp>
      <p:pic>
        <p:nvPicPr>
          <p:cNvPr id="15" name="Picture 14" descr="Electronics protoboard">
            <a:extLst>
              <a:ext uri="{FF2B5EF4-FFF2-40B4-BE49-F238E27FC236}">
                <a16:creationId xmlns:a16="http://schemas.microsoft.com/office/drawing/2014/main" id="{FF735BB3-BBA0-6852-00E6-61D3502B17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430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0FA686C7-6B08-416F-AEF3-C2040793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82" name="Rectangle 5">
              <a:extLst>
                <a:ext uri="{FF2B5EF4-FFF2-40B4-BE49-F238E27FC236}">
                  <a16:creationId xmlns:a16="http://schemas.microsoft.com/office/drawing/2014/main" id="{2BBDDDB2-3938-4066-91BA-4907AF88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D2125FCC-F305-4C4C-9CB1-14B83ADD7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96643530-0EE0-4AC8-8241-ED8E26E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Rectangle 8">
              <a:extLst>
                <a:ext uri="{FF2B5EF4-FFF2-40B4-BE49-F238E27FC236}">
                  <a16:creationId xmlns:a16="http://schemas.microsoft.com/office/drawing/2014/main" id="{A784F0C8-95D3-4D7D-8FA9-326D3DEA2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6" name="Freeform 9">
              <a:extLst>
                <a:ext uri="{FF2B5EF4-FFF2-40B4-BE49-F238E27FC236}">
                  <a16:creationId xmlns:a16="http://schemas.microsoft.com/office/drawing/2014/main" id="{4D49008E-3A2F-4C2C-85EB-1D228F38E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B09CB0F8-91EE-4A04-91CD-9B9D390ED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11">
              <a:extLst>
                <a:ext uri="{FF2B5EF4-FFF2-40B4-BE49-F238E27FC236}">
                  <a16:creationId xmlns:a16="http://schemas.microsoft.com/office/drawing/2014/main" id="{954CB039-9A52-4C07-BDB1-747876D86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12">
              <a:extLst>
                <a:ext uri="{FF2B5EF4-FFF2-40B4-BE49-F238E27FC236}">
                  <a16:creationId xmlns:a16="http://schemas.microsoft.com/office/drawing/2014/main" id="{AD9FE313-C425-42A8-92A9-82E74C409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CD506FC5-3A23-48B7-9771-7B77E6DA0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6FF54CDF-21B0-46AE-B402-234E62F9D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5">
              <a:extLst>
                <a:ext uri="{FF2B5EF4-FFF2-40B4-BE49-F238E27FC236}">
                  <a16:creationId xmlns:a16="http://schemas.microsoft.com/office/drawing/2014/main" id="{EE88784D-C24D-4FBD-AF34-85BA74966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6">
              <a:extLst>
                <a:ext uri="{FF2B5EF4-FFF2-40B4-BE49-F238E27FC236}">
                  <a16:creationId xmlns:a16="http://schemas.microsoft.com/office/drawing/2014/main" id="{F524C128-9723-4A4D-BFB5-7EBD5B24F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7">
              <a:extLst>
                <a:ext uri="{FF2B5EF4-FFF2-40B4-BE49-F238E27FC236}">
                  <a16:creationId xmlns:a16="http://schemas.microsoft.com/office/drawing/2014/main" id="{9C742EF7-4F82-4B4A-9693-4F794B6A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8">
              <a:extLst>
                <a:ext uri="{FF2B5EF4-FFF2-40B4-BE49-F238E27FC236}">
                  <a16:creationId xmlns:a16="http://schemas.microsoft.com/office/drawing/2014/main" id="{0265747A-2114-4F0F-81B6-618FD389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9">
              <a:extLst>
                <a:ext uri="{FF2B5EF4-FFF2-40B4-BE49-F238E27FC236}">
                  <a16:creationId xmlns:a16="http://schemas.microsoft.com/office/drawing/2014/main" id="{99E488E3-470E-4FC6-A3B0-141DF162D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20">
              <a:extLst>
                <a:ext uri="{FF2B5EF4-FFF2-40B4-BE49-F238E27FC236}">
                  <a16:creationId xmlns:a16="http://schemas.microsoft.com/office/drawing/2014/main" id="{612B7DC5-03F3-4B7B-9520-D66144F1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21">
              <a:extLst>
                <a:ext uri="{FF2B5EF4-FFF2-40B4-BE49-F238E27FC236}">
                  <a16:creationId xmlns:a16="http://schemas.microsoft.com/office/drawing/2014/main" id="{B2355AA2-DB69-485A-B600-E3DF02F2D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22">
              <a:extLst>
                <a:ext uri="{FF2B5EF4-FFF2-40B4-BE49-F238E27FC236}">
                  <a16:creationId xmlns:a16="http://schemas.microsoft.com/office/drawing/2014/main" id="{4DC3AC80-2B15-428E-8B1E-53312C666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23">
              <a:extLst>
                <a:ext uri="{FF2B5EF4-FFF2-40B4-BE49-F238E27FC236}">
                  <a16:creationId xmlns:a16="http://schemas.microsoft.com/office/drawing/2014/main" id="{C48F81D6-640C-4483-9773-8C7BFF46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4">
              <a:extLst>
                <a:ext uri="{FF2B5EF4-FFF2-40B4-BE49-F238E27FC236}">
                  <a16:creationId xmlns:a16="http://schemas.microsoft.com/office/drawing/2014/main" id="{C7AA2EE3-7411-4DCB-B79E-0C5C95D7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25">
              <a:extLst>
                <a:ext uri="{FF2B5EF4-FFF2-40B4-BE49-F238E27FC236}">
                  <a16:creationId xmlns:a16="http://schemas.microsoft.com/office/drawing/2014/main" id="{8B84BFA3-B122-4CA5-8C28-79134C97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6">
              <a:extLst>
                <a:ext uri="{FF2B5EF4-FFF2-40B4-BE49-F238E27FC236}">
                  <a16:creationId xmlns:a16="http://schemas.microsoft.com/office/drawing/2014/main" id="{A7C22B06-B32B-46EB-9428-B7CA7DA1F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7">
              <a:extLst>
                <a:ext uri="{FF2B5EF4-FFF2-40B4-BE49-F238E27FC236}">
                  <a16:creationId xmlns:a16="http://schemas.microsoft.com/office/drawing/2014/main" id="{1AE1D740-5AF4-4B8F-B533-C8CD4E56E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8">
              <a:extLst>
                <a:ext uri="{FF2B5EF4-FFF2-40B4-BE49-F238E27FC236}">
                  <a16:creationId xmlns:a16="http://schemas.microsoft.com/office/drawing/2014/main" id="{555B0792-99B8-4014-AC84-7B39D2129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9">
              <a:extLst>
                <a:ext uri="{FF2B5EF4-FFF2-40B4-BE49-F238E27FC236}">
                  <a16:creationId xmlns:a16="http://schemas.microsoft.com/office/drawing/2014/main" id="{395B90B6-A4DE-4EEF-B53E-395E8D4AF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30">
              <a:extLst>
                <a:ext uri="{FF2B5EF4-FFF2-40B4-BE49-F238E27FC236}">
                  <a16:creationId xmlns:a16="http://schemas.microsoft.com/office/drawing/2014/main" id="{A0117576-A27F-4175-BD9D-EE15C96D9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31">
              <a:extLst>
                <a:ext uri="{FF2B5EF4-FFF2-40B4-BE49-F238E27FC236}">
                  <a16:creationId xmlns:a16="http://schemas.microsoft.com/office/drawing/2014/main" id="{93C8332E-93D3-4919-A977-06EC76556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32">
              <a:extLst>
                <a:ext uri="{FF2B5EF4-FFF2-40B4-BE49-F238E27FC236}">
                  <a16:creationId xmlns:a16="http://schemas.microsoft.com/office/drawing/2014/main" id="{B086AC0E-8130-47AC-A510-5285FAE65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Rectangle 33">
              <a:extLst>
                <a:ext uri="{FF2B5EF4-FFF2-40B4-BE49-F238E27FC236}">
                  <a16:creationId xmlns:a16="http://schemas.microsoft.com/office/drawing/2014/main" id="{DF1BC1DF-8089-49D8-9535-EAB0D7C9A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1" name="Freeform 34">
              <a:extLst>
                <a:ext uri="{FF2B5EF4-FFF2-40B4-BE49-F238E27FC236}">
                  <a16:creationId xmlns:a16="http://schemas.microsoft.com/office/drawing/2014/main" id="{97388BAE-DCB9-4B88-9CDE-6FA3304D3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35">
              <a:extLst>
                <a:ext uri="{FF2B5EF4-FFF2-40B4-BE49-F238E27FC236}">
                  <a16:creationId xmlns:a16="http://schemas.microsoft.com/office/drawing/2014/main" id="{7E059A96-E5FE-4EE1-9C6D-3AB208BF6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36">
              <a:extLst>
                <a:ext uri="{FF2B5EF4-FFF2-40B4-BE49-F238E27FC236}">
                  <a16:creationId xmlns:a16="http://schemas.microsoft.com/office/drawing/2014/main" id="{CD6A3DCE-FBEE-41E7-A0EC-CA23A1DF3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37">
              <a:extLst>
                <a:ext uri="{FF2B5EF4-FFF2-40B4-BE49-F238E27FC236}">
                  <a16:creationId xmlns:a16="http://schemas.microsoft.com/office/drawing/2014/main" id="{52966C83-B07E-463F-B982-F3E074D9D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38">
              <a:extLst>
                <a:ext uri="{FF2B5EF4-FFF2-40B4-BE49-F238E27FC236}">
                  <a16:creationId xmlns:a16="http://schemas.microsoft.com/office/drawing/2014/main" id="{0F475B53-6578-4C68-AC7C-3BE28EA6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39">
              <a:extLst>
                <a:ext uri="{FF2B5EF4-FFF2-40B4-BE49-F238E27FC236}">
                  <a16:creationId xmlns:a16="http://schemas.microsoft.com/office/drawing/2014/main" id="{8475C02B-D024-4E20-9EF3-2A7E9674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40">
              <a:extLst>
                <a:ext uri="{FF2B5EF4-FFF2-40B4-BE49-F238E27FC236}">
                  <a16:creationId xmlns:a16="http://schemas.microsoft.com/office/drawing/2014/main" id="{1F5EF5DC-7372-4549-B0A6-800F19406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41">
              <a:extLst>
                <a:ext uri="{FF2B5EF4-FFF2-40B4-BE49-F238E27FC236}">
                  <a16:creationId xmlns:a16="http://schemas.microsoft.com/office/drawing/2014/main" id="{8B908D96-CCB2-426B-862C-2BDB2AF71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42">
              <a:extLst>
                <a:ext uri="{FF2B5EF4-FFF2-40B4-BE49-F238E27FC236}">
                  <a16:creationId xmlns:a16="http://schemas.microsoft.com/office/drawing/2014/main" id="{26752E6D-E46B-4DA2-B280-5C696EF4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43">
              <a:extLst>
                <a:ext uri="{FF2B5EF4-FFF2-40B4-BE49-F238E27FC236}">
                  <a16:creationId xmlns:a16="http://schemas.microsoft.com/office/drawing/2014/main" id="{011E7A27-73CF-4E1E-8AE2-B88B96F3B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44">
              <a:extLst>
                <a:ext uri="{FF2B5EF4-FFF2-40B4-BE49-F238E27FC236}">
                  <a16:creationId xmlns:a16="http://schemas.microsoft.com/office/drawing/2014/main" id="{1DBE1EE2-4667-4A45-80F7-217D3B6FA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Rectangle 45">
              <a:extLst>
                <a:ext uri="{FF2B5EF4-FFF2-40B4-BE49-F238E27FC236}">
                  <a16:creationId xmlns:a16="http://schemas.microsoft.com/office/drawing/2014/main" id="{A48239BC-3712-4110-AE92-4AC892603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3" name="Freeform 46">
              <a:extLst>
                <a:ext uri="{FF2B5EF4-FFF2-40B4-BE49-F238E27FC236}">
                  <a16:creationId xmlns:a16="http://schemas.microsoft.com/office/drawing/2014/main" id="{14B6D739-1C93-4350-BC14-ED88C6341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47">
              <a:extLst>
                <a:ext uri="{FF2B5EF4-FFF2-40B4-BE49-F238E27FC236}">
                  <a16:creationId xmlns:a16="http://schemas.microsoft.com/office/drawing/2014/main" id="{2F73DF89-CB95-4798-90CA-B7A1DF2D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48">
              <a:extLst>
                <a:ext uri="{FF2B5EF4-FFF2-40B4-BE49-F238E27FC236}">
                  <a16:creationId xmlns:a16="http://schemas.microsoft.com/office/drawing/2014/main" id="{1DA7D977-8D60-47B5-8071-30A6FA0C9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Freeform 49">
              <a:extLst>
                <a:ext uri="{FF2B5EF4-FFF2-40B4-BE49-F238E27FC236}">
                  <a16:creationId xmlns:a16="http://schemas.microsoft.com/office/drawing/2014/main" id="{4A241594-4FC5-4570-94B2-724F248A6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7" name="Freeform 50">
              <a:extLst>
                <a:ext uri="{FF2B5EF4-FFF2-40B4-BE49-F238E27FC236}">
                  <a16:creationId xmlns:a16="http://schemas.microsoft.com/office/drawing/2014/main" id="{9D31F634-1A34-473E-A0FA-D06EB57D9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51">
              <a:extLst>
                <a:ext uri="{FF2B5EF4-FFF2-40B4-BE49-F238E27FC236}">
                  <a16:creationId xmlns:a16="http://schemas.microsoft.com/office/drawing/2014/main" id="{CE20C679-7385-48FF-BBE5-5BA7C0E70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52">
              <a:extLst>
                <a:ext uri="{FF2B5EF4-FFF2-40B4-BE49-F238E27FC236}">
                  <a16:creationId xmlns:a16="http://schemas.microsoft.com/office/drawing/2014/main" id="{ADF9CA3B-265F-4927-BA79-0A676AF3F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53">
              <a:extLst>
                <a:ext uri="{FF2B5EF4-FFF2-40B4-BE49-F238E27FC236}">
                  <a16:creationId xmlns:a16="http://schemas.microsoft.com/office/drawing/2014/main" id="{B138D01D-340C-4DB0-A0E1-D54B9319D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54">
              <a:extLst>
                <a:ext uri="{FF2B5EF4-FFF2-40B4-BE49-F238E27FC236}">
                  <a16:creationId xmlns:a16="http://schemas.microsoft.com/office/drawing/2014/main" id="{B56918B0-069B-4C98-995E-4D6B0B176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55">
              <a:extLst>
                <a:ext uri="{FF2B5EF4-FFF2-40B4-BE49-F238E27FC236}">
                  <a16:creationId xmlns:a16="http://schemas.microsoft.com/office/drawing/2014/main" id="{2BD45940-09B7-4CD3-90E7-0EA2CF6A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56">
              <a:extLst>
                <a:ext uri="{FF2B5EF4-FFF2-40B4-BE49-F238E27FC236}">
                  <a16:creationId xmlns:a16="http://schemas.microsoft.com/office/drawing/2014/main" id="{347A8664-7179-419E-A26E-825076291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eform 57">
              <a:extLst>
                <a:ext uri="{FF2B5EF4-FFF2-40B4-BE49-F238E27FC236}">
                  <a16:creationId xmlns:a16="http://schemas.microsoft.com/office/drawing/2014/main" id="{B7350394-4D50-4E2E-8AF2-F4A52E734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58">
              <a:extLst>
                <a:ext uri="{FF2B5EF4-FFF2-40B4-BE49-F238E27FC236}">
                  <a16:creationId xmlns:a16="http://schemas.microsoft.com/office/drawing/2014/main" id="{6B464294-4049-4542-A83E-22B8CC633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C78E281-F596-4ECB-979A-89D89452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38" name="Freeform 32">
              <a:extLst>
                <a:ext uri="{FF2B5EF4-FFF2-40B4-BE49-F238E27FC236}">
                  <a16:creationId xmlns:a16="http://schemas.microsoft.com/office/drawing/2014/main" id="{C20E68C0-5C9E-4DA6-83AD-0EC3179BB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9" name="Freeform 33">
              <a:extLst>
                <a:ext uri="{FF2B5EF4-FFF2-40B4-BE49-F238E27FC236}">
                  <a16:creationId xmlns:a16="http://schemas.microsoft.com/office/drawing/2014/main" id="{80C08ED9-C9F6-4168-816A-F5C5F3AF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0" name="Freeform 34">
              <a:extLst>
                <a:ext uri="{FF2B5EF4-FFF2-40B4-BE49-F238E27FC236}">
                  <a16:creationId xmlns:a16="http://schemas.microsoft.com/office/drawing/2014/main" id="{0A83E4BF-890D-4E0A-A720-48088D422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1" name="Freeform 35">
              <a:extLst>
                <a:ext uri="{FF2B5EF4-FFF2-40B4-BE49-F238E27FC236}">
                  <a16:creationId xmlns:a16="http://schemas.microsoft.com/office/drawing/2014/main" id="{996F9B33-C769-451E-9044-EA85C625C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2" name="Freeform 36">
              <a:extLst>
                <a:ext uri="{FF2B5EF4-FFF2-40B4-BE49-F238E27FC236}">
                  <a16:creationId xmlns:a16="http://schemas.microsoft.com/office/drawing/2014/main" id="{F91D6EA2-C024-4E53-A81E-A50907517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3" name="Freeform 37">
              <a:extLst>
                <a:ext uri="{FF2B5EF4-FFF2-40B4-BE49-F238E27FC236}">
                  <a16:creationId xmlns:a16="http://schemas.microsoft.com/office/drawing/2014/main" id="{233F8C4E-A946-462B-9703-971ABD45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4" name="Freeform 38">
              <a:extLst>
                <a:ext uri="{FF2B5EF4-FFF2-40B4-BE49-F238E27FC236}">
                  <a16:creationId xmlns:a16="http://schemas.microsoft.com/office/drawing/2014/main" id="{06059614-A557-45C6-B625-488D41C39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5" name="Freeform 39">
              <a:extLst>
                <a:ext uri="{FF2B5EF4-FFF2-40B4-BE49-F238E27FC236}">
                  <a16:creationId xmlns:a16="http://schemas.microsoft.com/office/drawing/2014/main" id="{26BCD22B-880F-40F8-88AC-CD9285348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6" name="Freeform 40">
              <a:extLst>
                <a:ext uri="{FF2B5EF4-FFF2-40B4-BE49-F238E27FC236}">
                  <a16:creationId xmlns:a16="http://schemas.microsoft.com/office/drawing/2014/main" id="{52324B00-0190-4453-9F81-F0E913800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7" name="Rectangle 41">
              <a:extLst>
                <a:ext uri="{FF2B5EF4-FFF2-40B4-BE49-F238E27FC236}">
                  <a16:creationId xmlns:a16="http://schemas.microsoft.com/office/drawing/2014/main" id="{33BE57C0-F93F-4C88-B489-0BFA90D01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41236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756766" cy="773723"/>
          </a:xfrm>
        </p:spPr>
        <p:txBody>
          <a:bodyPr>
            <a:normAutofit/>
          </a:bodyPr>
          <a:lstStyle/>
          <a:p>
            <a:r>
              <a:rPr lang="en-US" sz="4400"/>
              <a:t>Circuit (screenshot)</a:t>
            </a:r>
            <a:endParaRPr lang="en-US" sz="44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7A4736-F95B-1951-DD06-EA94D3AB42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24" b="65"/>
          <a:stretch/>
        </p:blipFill>
        <p:spPr>
          <a:xfrm>
            <a:off x="958850" y="1330325"/>
            <a:ext cx="10242550" cy="4876800"/>
          </a:xfrm>
        </p:spPr>
      </p:pic>
    </p:spTree>
    <p:extLst>
      <p:ext uri="{BB962C8B-B14F-4D97-AF65-F5344CB8AC3E}">
        <p14:creationId xmlns:p14="http://schemas.microsoft.com/office/powerpoint/2010/main" val="2612308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773723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Code (screenshot)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EDDDB6B-D32F-C38F-0F82-B237D7B2E3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95" b="1675"/>
          <a:stretch/>
        </p:blipFill>
        <p:spPr>
          <a:xfrm>
            <a:off x="958850" y="1323974"/>
            <a:ext cx="10242550" cy="4791075"/>
          </a:xfrm>
        </p:spPr>
      </p:pic>
    </p:spTree>
    <p:extLst>
      <p:ext uri="{BB962C8B-B14F-4D97-AF65-F5344CB8AC3E}">
        <p14:creationId xmlns:p14="http://schemas.microsoft.com/office/powerpoint/2010/main" val="185730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351B104-9B78-4A2B-B970-FA8ABE1CE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67" name="Rectangle 66">
              <a:extLst>
                <a:ext uri="{FF2B5EF4-FFF2-40B4-BE49-F238E27FC236}">
                  <a16:creationId xmlns:a16="http://schemas.microsoft.com/office/drawing/2014/main" id="{3A130E84-D02F-40FB-9BEB-5202392713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5E142BFD-7D75-4518-BBDF-27C00AB4B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C8198B-61B4-490F-AA97-99CFA2CF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112" y="1122363"/>
            <a:ext cx="40528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/>
              <a:t>INVENTORY OF PARTS, CIRCUIT BUILDING, DISPLAYING MESSAGES</a:t>
            </a:r>
          </a:p>
        </p:txBody>
      </p:sp>
      <p:pic>
        <p:nvPicPr>
          <p:cNvPr id="7" name="Picture 3" descr="Packages on conveyor belt">
            <a:extLst>
              <a:ext uri="{FF2B5EF4-FFF2-40B4-BE49-F238E27FC236}">
                <a16:creationId xmlns:a16="http://schemas.microsoft.com/office/drawing/2014/main" id="{85198C5B-4CAE-F718-4C55-6B428E2536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38" r="36373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D4116A08-770E-4DC3-AAB6-E3E8E6CEC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6ADECFB2-F615-49A9-A242-A3D04CA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8E1F3AC6-5FF1-401B-91E4-180D1D356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72BC7A9D-387B-4877-B8E6-E8ABA6B26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9114560A-27D6-469D-992E-33A55B40B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CBF136EF-7DC2-47D2-974C-70044B5E9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6B03084D-F566-41C4-BE37-870FB5A0D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49DC21B-8236-4901-9ADD-E3167ABDE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304F4FEB-8B5B-45BA-988C-5FBF41059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E88E24C8-3D76-4C2F-84D1-BC3C2AACA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91C91468-4F8A-42F1-9505-02D924178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C22581B1-C426-4189-85D6-C499D698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29DFD4C4-0517-4A6B-B423-E55582618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7ACD84D3-D09D-4C94-99D5-51713A1D6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37C2AEAB-1CC9-4A9A-8303-E1E0C1216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20ABD348-58FE-4371-AE12-C66FF8CAC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408E0FAA-F0C5-4CB1-95FE-D3D96830F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F83C789F-2881-4822-A724-567720953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6B039120-5C84-4A03-9ADD-32EA6E5D44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440E956F-26EB-40C6-B500-1A4BB4ABF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D2449A75-05DC-4791-90F1-335CC6732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2A0F57CD-8F34-4F1D-BFF3-129352250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DB0DDCCE-FA18-4790-8F10-67FC66172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750A8178-D049-42D4-BA77-A262FE55F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B33B9383-8846-404B-85BE-E43F07737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79468103-A660-495B-BFDF-8E7D98A0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06F4CC44-94E1-47AF-893C-19C4A4AB4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E87F601E-2166-4FAE-AF96-2A1B17E46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DCDE2745-7AA5-416B-AC78-93C6EAE5D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7D5F7E44-496F-4025-AFD8-7EEC67AC1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FA8ED221-FD77-4CD0-A9B9-3F97E40DC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94922F75-95BC-435D-B4BB-BCE65BAC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CFB94884-EF28-419D-9147-20B2C9B1A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94C72871-F5AC-46D1-97EF-94E4070A7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03ED1B15-6247-43B3-BEAE-DB699DE29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FA3EA466-B483-4B4A-9FCB-9FFA8E538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CCE5E17C-696E-46EB-B70D-586274216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AB6022EC-6D09-4098-9A97-5A911C08C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7E18073E-1315-4400-ABD9-C34AEAFBF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5510509E-411D-4F1B-BDC6-3E5666896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46F1A7E1-EC01-4288-87AE-C3B6434B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F7BBA432-5463-415B-BA54-3AA2B92D2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66E19F01-137B-4A95-9313-CE6F77806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38C0AACC-51F2-424F-9988-F3B621941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7364A775-01A6-4012-88CF-58FDDBE4C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C8C770C5-535A-4F1B-81CA-FD6F32C09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55F9C3EF-BEB8-4836-8DE0-319E54496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0976D9A1-85FC-406B-8AEA-AE3C056A4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68BC6126-2A3A-4F1D-A565-BEF620660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D8C7B98D-F83E-485D-B01D-270242E8FD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93D5E722-D236-478A-A13F-8FA4141D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ABE1456F-F283-4BD5-A1B9-EF2423B68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E4D1AC66-8164-4BBC-89D5-69FE7A4FC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845A8868-488C-447D-979F-7E01B82AC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948639B9-9B88-432B-914E-6B70BAEB1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7EB1C59-16D1-4C5E-9775-50CB40E02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27" name="Freeform 32">
              <a:extLst>
                <a:ext uri="{FF2B5EF4-FFF2-40B4-BE49-F238E27FC236}">
                  <a16:creationId xmlns:a16="http://schemas.microsoft.com/office/drawing/2014/main" id="{08680D14-7FE7-4522-B5EE-76447F833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id="{D82C01B5-EC9C-4883-B130-115321E8B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34">
              <a:extLst>
                <a:ext uri="{FF2B5EF4-FFF2-40B4-BE49-F238E27FC236}">
                  <a16:creationId xmlns:a16="http://schemas.microsoft.com/office/drawing/2014/main" id="{DBBE5E83-362F-4EA7-A96D-0BC830A21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id="{3971FE03-8B37-43AF-8842-8D4411C3C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36">
              <a:extLst>
                <a:ext uri="{FF2B5EF4-FFF2-40B4-BE49-F238E27FC236}">
                  <a16:creationId xmlns:a16="http://schemas.microsoft.com/office/drawing/2014/main" id="{8E4E3D41-4CF7-4D15-854A-C4330D390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37">
              <a:extLst>
                <a:ext uri="{FF2B5EF4-FFF2-40B4-BE49-F238E27FC236}">
                  <a16:creationId xmlns:a16="http://schemas.microsoft.com/office/drawing/2014/main" id="{78B649D7-3C5D-462D-B06A-D065135FE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38">
              <a:extLst>
                <a:ext uri="{FF2B5EF4-FFF2-40B4-BE49-F238E27FC236}">
                  <a16:creationId xmlns:a16="http://schemas.microsoft.com/office/drawing/2014/main" id="{7A3DDEF1-D28A-48D9-8E48-B2003DF2E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eform 39">
              <a:extLst>
                <a:ext uri="{FF2B5EF4-FFF2-40B4-BE49-F238E27FC236}">
                  <a16:creationId xmlns:a16="http://schemas.microsoft.com/office/drawing/2014/main" id="{4A56A02B-D000-45AB-B7DB-E47CA8E77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40">
              <a:extLst>
                <a:ext uri="{FF2B5EF4-FFF2-40B4-BE49-F238E27FC236}">
                  <a16:creationId xmlns:a16="http://schemas.microsoft.com/office/drawing/2014/main" id="{343CE08B-7325-4244-99EA-5E58C982D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Rectangle 41">
              <a:extLst>
                <a:ext uri="{FF2B5EF4-FFF2-40B4-BE49-F238E27FC236}">
                  <a16:creationId xmlns:a16="http://schemas.microsoft.com/office/drawing/2014/main" id="{7F08E29E-A67F-410A-A810-7000201BF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182025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Inventory of IoT Kit (picture)</a:t>
            </a:r>
            <a:endParaRPr lang="en-US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D409F-7514-4FB7-9A84-69224041D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448697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/>
              <a:t>UCTRONICS Kit</a:t>
            </a:r>
          </a:p>
          <a:p>
            <a:pPr>
              <a:lnSpc>
                <a:spcPct val="150000"/>
              </a:lnSpc>
            </a:pPr>
            <a:r>
              <a:rPr lang="en-US" sz="1800"/>
              <a:t>ESP32 (2) </a:t>
            </a:r>
          </a:p>
          <a:p>
            <a:pPr>
              <a:lnSpc>
                <a:spcPct val="150000"/>
              </a:lnSpc>
            </a:pPr>
            <a:r>
              <a:rPr lang="en-US" sz="1800"/>
              <a:t>LCD Modules (2)</a:t>
            </a:r>
          </a:p>
          <a:p>
            <a:pPr>
              <a:lnSpc>
                <a:spcPct val="150000"/>
              </a:lnSpc>
            </a:pPr>
            <a:r>
              <a:rPr lang="en-US" sz="1800">
                <a:latin typeface="Calibri" panose="020F0502020204030204" pitchFamily="34" charset="0"/>
              </a:rPr>
              <a:t>Breadboards (3) </a:t>
            </a:r>
          </a:p>
          <a:p>
            <a:pPr>
              <a:lnSpc>
                <a:spcPct val="150000"/>
              </a:lnSpc>
            </a:pPr>
            <a:r>
              <a:rPr lang="en-US" sz="1800">
                <a:latin typeface="Calibri" panose="020F0502020204030204" pitchFamily="34" charset="0"/>
              </a:rPr>
              <a:t>Mini Router  </a:t>
            </a:r>
          </a:p>
          <a:p>
            <a:pPr>
              <a:lnSpc>
                <a:spcPct val="150000"/>
              </a:lnSpc>
            </a:pPr>
            <a:r>
              <a:rPr lang="en-US" sz="1800">
                <a:latin typeface="Calibri" panose="020F0502020204030204" pitchFamily="34" charset="0"/>
              </a:rPr>
              <a:t>Patch Cable  </a:t>
            </a:r>
          </a:p>
          <a:p>
            <a:pPr>
              <a:lnSpc>
                <a:spcPct val="150000"/>
              </a:lnSpc>
            </a:pPr>
            <a:r>
              <a:rPr lang="en-US" sz="1800">
                <a:latin typeface="Calibri" panose="020F0502020204030204" pitchFamily="34" charset="0"/>
              </a:rPr>
              <a:t>Digital Multi Meter </a:t>
            </a:r>
          </a:p>
          <a:p>
            <a:pPr>
              <a:lnSpc>
                <a:spcPct val="150000"/>
              </a:lnSpc>
            </a:pPr>
            <a:r>
              <a:rPr lang="en-US" sz="1800">
                <a:latin typeface="Calibri" panose="020F0502020204030204" pitchFamily="34" charset="0"/>
              </a:rPr>
              <a:t>USB to Micro USB (2)</a:t>
            </a:r>
            <a:endParaRPr lang="en-US" sz="1800" dirty="0"/>
          </a:p>
        </p:txBody>
      </p:sp>
      <p:pic>
        <p:nvPicPr>
          <p:cNvPr id="6" name="Content Placeholder 5" descr="Website&#10;&#10;Description automatically generated with medium confidence">
            <a:extLst>
              <a:ext uri="{FF2B5EF4-FFF2-40B4-BE49-F238E27FC236}">
                <a16:creationId xmlns:a16="http://schemas.microsoft.com/office/drawing/2014/main" id="{29D2D5EA-4E8D-B1CF-8DA0-967A46E961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313" y="1825625"/>
            <a:ext cx="5921829" cy="4351338"/>
          </a:xfrm>
        </p:spPr>
      </p:pic>
    </p:spTree>
    <p:extLst>
      <p:ext uri="{BB962C8B-B14F-4D97-AF65-F5344CB8AC3E}">
        <p14:creationId xmlns:p14="http://schemas.microsoft.com/office/powerpoint/2010/main" val="2990449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Organization of Project Components (picture)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37887-54FE-4243-91D3-38DEA81FA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312773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Arduino Mega 2560</a:t>
            </a:r>
          </a:p>
          <a:p>
            <a:pPr>
              <a:lnSpc>
                <a:spcPct val="150000"/>
              </a:lnSpc>
            </a:pPr>
            <a:r>
              <a:rPr lang="en-US" dirty="0"/>
              <a:t>Breadboard</a:t>
            </a:r>
          </a:p>
          <a:p>
            <a:pPr>
              <a:lnSpc>
                <a:spcPct val="150000"/>
              </a:lnSpc>
            </a:pPr>
            <a:r>
              <a:rPr lang="en-US" dirty="0"/>
              <a:t>Resistor 10k</a:t>
            </a:r>
            <a:r>
              <a:rPr lang="el-GR" dirty="0"/>
              <a:t>Ω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LEDs</a:t>
            </a:r>
          </a:p>
          <a:p>
            <a:pPr>
              <a:lnSpc>
                <a:spcPct val="150000"/>
              </a:lnSpc>
            </a:pPr>
            <a:r>
              <a:rPr lang="en-US" dirty="0"/>
              <a:t>Ultrasonic Sensor </a:t>
            </a:r>
          </a:p>
          <a:p>
            <a:pPr>
              <a:lnSpc>
                <a:spcPct val="150000"/>
              </a:lnSpc>
            </a:pPr>
            <a:r>
              <a:rPr lang="en-US" dirty="0"/>
              <a:t>Active Buzzer</a:t>
            </a:r>
          </a:p>
          <a:p>
            <a:pPr>
              <a:lnSpc>
                <a:spcPct val="150000"/>
              </a:lnSpc>
            </a:pPr>
            <a:r>
              <a:rPr lang="en-US" dirty="0"/>
              <a:t>Photoresistor</a:t>
            </a:r>
          </a:p>
          <a:p>
            <a:pPr>
              <a:lnSpc>
                <a:spcPct val="150000"/>
              </a:lnSpc>
            </a:pPr>
            <a:r>
              <a:rPr lang="en-US" dirty="0"/>
              <a:t>Wires</a:t>
            </a:r>
          </a:p>
          <a:p>
            <a:pPr>
              <a:lnSpc>
                <a:spcPct val="150000"/>
              </a:lnSpc>
            </a:pPr>
            <a:r>
              <a:rPr lang="en-US" dirty="0"/>
              <a:t>USB Type B cable</a:t>
            </a:r>
          </a:p>
          <a:p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F9AA4D8-2A20-F399-6F14-44C2FB891D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12458" y="1825625"/>
            <a:ext cx="79828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45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red LED on (picture)</a:t>
            </a:r>
          </a:p>
        </p:txBody>
      </p:sp>
      <p:pic>
        <p:nvPicPr>
          <p:cNvPr id="5" name="Content Placeholder 4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FAEF2093-B45C-8893-30E4-9397B1491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5994" y="721861"/>
            <a:ext cx="4352925" cy="6560456"/>
          </a:xfrm>
        </p:spPr>
      </p:pic>
    </p:spTree>
    <p:extLst>
      <p:ext uri="{BB962C8B-B14F-4D97-AF65-F5344CB8AC3E}">
        <p14:creationId xmlns:p14="http://schemas.microsoft.com/office/powerpoint/2010/main" val="343247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698E0-28C7-227A-FF41-E93328C2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with red LED off (picture)</a:t>
            </a:r>
          </a:p>
        </p:txBody>
      </p:sp>
      <p:pic>
        <p:nvPicPr>
          <p:cNvPr id="5" name="Content Placeholder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F2D0707-E466-7042-29B7-123187FC0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3033" y="2249488"/>
            <a:ext cx="4722759" cy="3541712"/>
          </a:xfrm>
        </p:spPr>
      </p:pic>
    </p:spTree>
    <p:extLst>
      <p:ext uri="{BB962C8B-B14F-4D97-AF65-F5344CB8AC3E}">
        <p14:creationId xmlns:p14="http://schemas.microsoft.com/office/powerpoint/2010/main" val="3832815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Serial Monitor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A4F949-D6A2-0A3E-B6C9-F7E125B7C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0648" y="2249488"/>
            <a:ext cx="6747529" cy="3541712"/>
          </a:xfrm>
        </p:spPr>
      </p:pic>
    </p:spTree>
    <p:extLst>
      <p:ext uri="{BB962C8B-B14F-4D97-AF65-F5344CB8AC3E}">
        <p14:creationId xmlns:p14="http://schemas.microsoft.com/office/powerpoint/2010/main" val="152177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" name="Group 9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40" name="Group 65">
            <a:extLst>
              <a:ext uri="{FF2B5EF4-FFF2-40B4-BE49-F238E27FC236}">
                <a16:creationId xmlns:a16="http://schemas.microsoft.com/office/drawing/2014/main" id="{1351B104-9B78-4A2B-B970-FA8ABE1CE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41" name="Rectangle 66">
              <a:extLst>
                <a:ext uri="{FF2B5EF4-FFF2-40B4-BE49-F238E27FC236}">
                  <a16:creationId xmlns:a16="http://schemas.microsoft.com/office/drawing/2014/main" id="{3A130E84-D02F-40FB-9BEB-5202392713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5E142BFD-7D75-4518-BBDF-27C00AB4B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C8198B-61B4-490F-AA97-99CFA2CF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112" y="1122363"/>
            <a:ext cx="40528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ADDING DOOR SENSOR TO SMART HOME SYSTEM</a:t>
            </a:r>
          </a:p>
        </p:txBody>
      </p:sp>
      <p:pic>
        <p:nvPicPr>
          <p:cNvPr id="142" name="Picture 3" descr="An open toilet door">
            <a:extLst>
              <a:ext uri="{FF2B5EF4-FFF2-40B4-BE49-F238E27FC236}">
                <a16:creationId xmlns:a16="http://schemas.microsoft.com/office/drawing/2014/main" id="{6F3E6445-3EC5-7CBF-51A2-843F82B85D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20" r="28915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143" name="Group 69">
            <a:extLst>
              <a:ext uri="{FF2B5EF4-FFF2-40B4-BE49-F238E27FC236}">
                <a16:creationId xmlns:a16="http://schemas.microsoft.com/office/drawing/2014/main" id="{D4116A08-770E-4DC3-AAB6-E3E8E6CEC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6ADECFB2-F615-49A9-A242-A3D04CA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8E1F3AC6-5FF1-401B-91E4-180D1D356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72BC7A9D-387B-4877-B8E6-E8ABA6B26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9114560A-27D6-469D-992E-33A55B40B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CBF136EF-7DC2-47D2-974C-70044B5E9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6B03084D-F566-41C4-BE37-870FB5A0D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49DC21B-8236-4901-9ADD-E3167ABDE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304F4FEB-8B5B-45BA-988C-5FBF41059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E88E24C8-3D76-4C2F-84D1-BC3C2AACA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91C91468-4F8A-42F1-9505-02D924178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C22581B1-C426-4189-85D6-C499D698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29DFD4C4-0517-4A6B-B423-E55582618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7ACD84D3-D09D-4C94-99D5-51713A1D6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37C2AEAB-1CC9-4A9A-8303-E1E0C1216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20ABD348-58FE-4371-AE12-C66FF8CAC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408E0FAA-F0C5-4CB1-95FE-D3D96830F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F83C789F-2881-4822-A724-567720953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6B039120-5C84-4A03-9ADD-32EA6E5D44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440E956F-26EB-40C6-B500-1A4BB4ABF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D2449A75-05DC-4791-90F1-335CC6732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2A0F57CD-8F34-4F1D-BFF3-129352250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DB0DDCCE-FA18-4790-8F10-67FC66172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750A8178-D049-42D4-BA77-A262FE55F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B33B9383-8846-404B-85BE-E43F07737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79468103-A660-495B-BFDF-8E7D98A0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06F4CC44-94E1-47AF-893C-19C4A4AB4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E87F601E-2166-4FAE-AF96-2A1B17E46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DCDE2745-7AA5-416B-AC78-93C6EAE5D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7D5F7E44-496F-4025-AFD8-7EEC67AC1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FA8ED221-FD77-4CD0-A9B9-3F97E40DC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94922F75-95BC-435D-B4BB-BCE65BAC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CFB94884-EF28-419D-9147-20B2C9B1A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94C72871-F5AC-46D1-97EF-94E4070A7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03ED1B15-6247-43B3-BEAE-DB699DE29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FA3EA466-B483-4B4A-9FCB-9FFA8E538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CCE5E17C-696E-46EB-B70D-586274216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AB6022EC-6D09-4098-9A97-5A911C08C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7E18073E-1315-4400-ABD9-C34AEAFBF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5510509E-411D-4F1B-BDC6-3E5666896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46F1A7E1-EC01-4288-87AE-C3B6434B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F7BBA432-5463-415B-BA54-3AA2B92D2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66E19F01-137B-4A95-9313-CE6F77806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38C0AACC-51F2-424F-9988-F3B621941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7364A775-01A6-4012-88CF-58FDDBE4C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C8C770C5-535A-4F1B-81CA-FD6F32C09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55F9C3EF-BEB8-4836-8DE0-319E54496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0976D9A1-85FC-406B-8AEA-AE3C056A4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68BC6126-2A3A-4F1D-A565-BEF620660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D8C7B98D-F83E-485D-B01D-270242E8FD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93D5E722-D236-478A-A13F-8FA4141D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ABE1456F-F283-4BD5-A1B9-EF2423B68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E4D1AC66-8164-4BBC-89D5-69FE7A4FC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845A8868-488C-447D-979F-7E01B82AC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948639B9-9B88-432B-914E-6B70BAEB1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44" name="Group 125">
            <a:extLst>
              <a:ext uri="{FF2B5EF4-FFF2-40B4-BE49-F238E27FC236}">
                <a16:creationId xmlns:a16="http://schemas.microsoft.com/office/drawing/2014/main" id="{77EB1C59-16D1-4C5E-9775-50CB40E02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27" name="Freeform 32">
              <a:extLst>
                <a:ext uri="{FF2B5EF4-FFF2-40B4-BE49-F238E27FC236}">
                  <a16:creationId xmlns:a16="http://schemas.microsoft.com/office/drawing/2014/main" id="{08680D14-7FE7-4522-B5EE-76447F833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id="{D82C01B5-EC9C-4883-B130-115321E8B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34">
              <a:extLst>
                <a:ext uri="{FF2B5EF4-FFF2-40B4-BE49-F238E27FC236}">
                  <a16:creationId xmlns:a16="http://schemas.microsoft.com/office/drawing/2014/main" id="{DBBE5E83-362F-4EA7-A96D-0BC830A21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id="{3971FE03-8B37-43AF-8842-8D4411C3C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36">
              <a:extLst>
                <a:ext uri="{FF2B5EF4-FFF2-40B4-BE49-F238E27FC236}">
                  <a16:creationId xmlns:a16="http://schemas.microsoft.com/office/drawing/2014/main" id="{8E4E3D41-4CF7-4D15-854A-C4330D390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37">
              <a:extLst>
                <a:ext uri="{FF2B5EF4-FFF2-40B4-BE49-F238E27FC236}">
                  <a16:creationId xmlns:a16="http://schemas.microsoft.com/office/drawing/2014/main" id="{78B649D7-3C5D-462D-B06A-D065135FE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38">
              <a:extLst>
                <a:ext uri="{FF2B5EF4-FFF2-40B4-BE49-F238E27FC236}">
                  <a16:creationId xmlns:a16="http://schemas.microsoft.com/office/drawing/2014/main" id="{7A3DDEF1-D28A-48D9-8E48-B2003DF2E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eform 39">
              <a:extLst>
                <a:ext uri="{FF2B5EF4-FFF2-40B4-BE49-F238E27FC236}">
                  <a16:creationId xmlns:a16="http://schemas.microsoft.com/office/drawing/2014/main" id="{4A56A02B-D000-45AB-B7DB-E47CA8E77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40">
              <a:extLst>
                <a:ext uri="{FF2B5EF4-FFF2-40B4-BE49-F238E27FC236}">
                  <a16:creationId xmlns:a16="http://schemas.microsoft.com/office/drawing/2014/main" id="{343CE08B-7325-4244-99EA-5E58C982D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Rectangle 41">
              <a:extLst>
                <a:ext uri="{FF2B5EF4-FFF2-40B4-BE49-F238E27FC236}">
                  <a16:creationId xmlns:a16="http://schemas.microsoft.com/office/drawing/2014/main" id="{7F08E29E-A67F-410A-A810-7000201BF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74522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9578" cy="1325563"/>
          </a:xfrm>
        </p:spPr>
        <p:txBody>
          <a:bodyPr>
            <a:noAutofit/>
          </a:bodyPr>
          <a:lstStyle/>
          <a:p>
            <a:r>
              <a:rPr lang="en-US" sz="4000" dirty="0"/>
              <a:t>Circuit of door closed with Green LED ON (picture)</a:t>
            </a:r>
          </a:p>
        </p:txBody>
      </p:sp>
      <p:pic>
        <p:nvPicPr>
          <p:cNvPr id="7" name="Content Placeholder 6" descr="A picture containing text">
            <a:extLst>
              <a:ext uri="{FF2B5EF4-FFF2-40B4-BE49-F238E27FC236}">
                <a16:creationId xmlns:a16="http://schemas.microsoft.com/office/drawing/2014/main" id="{AD56A9F0-83D0-84D2-7D17-08D7DD0DC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540" y="2249488"/>
            <a:ext cx="4375746" cy="3541712"/>
          </a:xfrm>
        </p:spPr>
      </p:pic>
    </p:spTree>
    <p:extLst>
      <p:ext uri="{BB962C8B-B14F-4D97-AF65-F5344CB8AC3E}">
        <p14:creationId xmlns:p14="http://schemas.microsoft.com/office/powerpoint/2010/main" val="85486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Circuit of door open with Green LED OFF (picture)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850C3898-47B9-B3F6-4C22-D055CD04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598" y="2249488"/>
            <a:ext cx="6089630" cy="3541712"/>
          </a:xfrm>
        </p:spPr>
      </p:pic>
    </p:spTree>
    <p:extLst>
      <p:ext uri="{BB962C8B-B14F-4D97-AF65-F5344CB8AC3E}">
        <p14:creationId xmlns:p14="http://schemas.microsoft.com/office/powerpoint/2010/main" val="66059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C1B007-79D4-871B-782A-78395255F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335452"/>
            <a:ext cx="9906000" cy="3369783"/>
          </a:xfrm>
        </p:spPr>
      </p:pic>
    </p:spTree>
    <p:extLst>
      <p:ext uri="{BB962C8B-B14F-4D97-AF65-F5344CB8AC3E}">
        <p14:creationId xmlns:p14="http://schemas.microsoft.com/office/powerpoint/2010/main" val="1045387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4BCD1-8332-AD6B-F81F-4F5509BE2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330667"/>
            <a:ext cx="9906000" cy="3379353"/>
          </a:xfrm>
        </p:spPr>
      </p:pic>
    </p:spTree>
    <p:extLst>
      <p:ext uri="{BB962C8B-B14F-4D97-AF65-F5344CB8AC3E}">
        <p14:creationId xmlns:p14="http://schemas.microsoft.com/office/powerpoint/2010/main" val="1023634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9737B7-1236-6888-CDEF-AE7B67782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323416"/>
            <a:ext cx="9906000" cy="3393856"/>
          </a:xfrm>
        </p:spPr>
      </p:pic>
    </p:spTree>
    <p:extLst>
      <p:ext uri="{BB962C8B-B14F-4D97-AF65-F5344CB8AC3E}">
        <p14:creationId xmlns:p14="http://schemas.microsoft.com/office/powerpoint/2010/main" val="2861381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Serial Monitor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39ADE3-4ED1-7E8D-F7C9-838587AC8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3084858"/>
            <a:ext cx="9906000" cy="1870972"/>
          </a:xfrm>
        </p:spPr>
      </p:pic>
    </p:spTree>
    <p:extLst>
      <p:ext uri="{BB962C8B-B14F-4D97-AF65-F5344CB8AC3E}">
        <p14:creationId xmlns:p14="http://schemas.microsoft.com/office/powerpoint/2010/main" val="3778832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E1174A-1552-C711-C4FD-FEDB6223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 DISTANCE SENSOR TO SMART HOME SYSTEM AND CONDUCTING DATA ANALYSIS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575DA4-828C-0B78-0B13-8646DA472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89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green LED on (picture)</a:t>
            </a:r>
          </a:p>
        </p:txBody>
      </p:sp>
      <p:pic>
        <p:nvPicPr>
          <p:cNvPr id="5" name="Content Placeholder 4" descr="A picture containing floor, green, light&#10;&#10;Description automatically generated">
            <a:extLst>
              <a:ext uri="{FF2B5EF4-FFF2-40B4-BE49-F238E27FC236}">
                <a16:creationId xmlns:a16="http://schemas.microsoft.com/office/drawing/2014/main" id="{60C1D140-5742-6B54-83E5-CB818A5BA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83" y="2249488"/>
            <a:ext cx="2675259" cy="3541712"/>
          </a:xfrm>
        </p:spPr>
      </p:pic>
    </p:spTree>
    <p:extLst>
      <p:ext uri="{BB962C8B-B14F-4D97-AF65-F5344CB8AC3E}">
        <p14:creationId xmlns:p14="http://schemas.microsoft.com/office/powerpoint/2010/main" val="2677552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yellow LED on (picture)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E47C7D-4A06-4274-FB30-08E2E5C4C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3033" y="2249488"/>
            <a:ext cx="4722759" cy="3541712"/>
          </a:xfrm>
        </p:spPr>
      </p:pic>
    </p:spTree>
    <p:extLst>
      <p:ext uri="{BB962C8B-B14F-4D97-AF65-F5344CB8AC3E}">
        <p14:creationId xmlns:p14="http://schemas.microsoft.com/office/powerpoint/2010/main" val="319435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red LED on (picture)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BE94F3-8E85-1E93-A1DF-A6F570935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3033" y="2249488"/>
            <a:ext cx="4722759" cy="3541712"/>
          </a:xfrm>
        </p:spPr>
      </p:pic>
    </p:spTree>
    <p:extLst>
      <p:ext uri="{BB962C8B-B14F-4D97-AF65-F5344CB8AC3E}">
        <p14:creationId xmlns:p14="http://schemas.microsoft.com/office/powerpoint/2010/main" val="2606869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A0EABC-6F1A-EC24-C12D-6492FAB8D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598158"/>
            <a:ext cx="9906000" cy="2844372"/>
          </a:xfrm>
        </p:spPr>
      </p:pic>
    </p:spTree>
    <p:extLst>
      <p:ext uri="{BB962C8B-B14F-4D97-AF65-F5344CB8AC3E}">
        <p14:creationId xmlns:p14="http://schemas.microsoft.com/office/powerpoint/2010/main" val="908599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E0D212-B00E-D35D-0017-0ADF7F155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704585"/>
            <a:ext cx="9906000" cy="2631517"/>
          </a:xfrm>
        </p:spPr>
      </p:pic>
    </p:spTree>
    <p:extLst>
      <p:ext uri="{BB962C8B-B14F-4D97-AF65-F5344CB8AC3E}">
        <p14:creationId xmlns:p14="http://schemas.microsoft.com/office/powerpoint/2010/main" val="2535491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D3EB5B-F18C-687D-8795-F6996DA72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657795"/>
            <a:ext cx="9906000" cy="2725098"/>
          </a:xfrm>
        </p:spPr>
      </p:pic>
    </p:spTree>
    <p:extLst>
      <p:ext uri="{BB962C8B-B14F-4D97-AF65-F5344CB8AC3E}">
        <p14:creationId xmlns:p14="http://schemas.microsoft.com/office/powerpoint/2010/main" val="3848873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138349-27E6-F8CB-0788-7FCD1FDC6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3016918"/>
            <a:ext cx="9906000" cy="2006851"/>
          </a:xfrm>
        </p:spPr>
      </p:pic>
    </p:spTree>
    <p:extLst>
      <p:ext uri="{BB962C8B-B14F-4D97-AF65-F5344CB8AC3E}">
        <p14:creationId xmlns:p14="http://schemas.microsoft.com/office/powerpoint/2010/main" val="2559373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Plot of data (graph from Excel)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935ED40-CC4C-2CA4-E406-A1B1799C26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3" y="2249488"/>
          <a:ext cx="9906000" cy="354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7332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351B104-9B78-4A2B-B970-FA8ABE1CE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67" name="Rectangle 66">
              <a:extLst>
                <a:ext uri="{FF2B5EF4-FFF2-40B4-BE49-F238E27FC236}">
                  <a16:creationId xmlns:a16="http://schemas.microsoft.com/office/drawing/2014/main" id="{3A130E84-D02F-40FB-9BEB-5202392713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5E142BFD-7D75-4518-BBDF-27C00AB4B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C8198B-61B4-490F-AA97-99CFA2CF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112" y="1122363"/>
            <a:ext cx="40528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ADDING AUTOMATED LIGHT TO SMART HOME SSYSTEM </a:t>
            </a:r>
          </a:p>
        </p:txBody>
      </p:sp>
      <p:pic>
        <p:nvPicPr>
          <p:cNvPr id="4" name="Picture 3" descr="Light reflection in a lens">
            <a:extLst>
              <a:ext uri="{FF2B5EF4-FFF2-40B4-BE49-F238E27FC236}">
                <a16:creationId xmlns:a16="http://schemas.microsoft.com/office/drawing/2014/main" id="{44E4CAA1-BAAB-13A1-2697-0D20D9F603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65" r="27147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D4116A08-770E-4DC3-AAB6-E3E8E6CEC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6ADECFB2-F615-49A9-A242-A3D04CA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8E1F3AC6-5FF1-401B-91E4-180D1D356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72BC7A9D-387B-4877-B8E6-E8ABA6B26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9114560A-27D6-469D-992E-33A55B40B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CBF136EF-7DC2-47D2-974C-70044B5E9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6B03084D-F566-41C4-BE37-870FB5A0D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49DC21B-8236-4901-9ADD-E3167ABDE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304F4FEB-8B5B-45BA-988C-5FBF41059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E88E24C8-3D76-4C2F-84D1-BC3C2AACA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91C91468-4F8A-42F1-9505-02D924178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C22581B1-C426-4189-85D6-C499D698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29DFD4C4-0517-4A6B-B423-E55582618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7ACD84D3-D09D-4C94-99D5-51713A1D6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37C2AEAB-1CC9-4A9A-8303-E1E0C1216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20ABD348-58FE-4371-AE12-C66FF8CAC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408E0FAA-F0C5-4CB1-95FE-D3D96830F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F83C789F-2881-4822-A724-567720953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6B039120-5C84-4A03-9ADD-32EA6E5D44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440E956F-26EB-40C6-B500-1A4BB4ABF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D2449A75-05DC-4791-90F1-335CC6732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2A0F57CD-8F34-4F1D-BFF3-129352250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DB0DDCCE-FA18-4790-8F10-67FC66172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750A8178-D049-42D4-BA77-A262FE55F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B33B9383-8846-404B-85BE-E43F07737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79468103-A660-495B-BFDF-8E7D98A0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06F4CC44-94E1-47AF-893C-19C4A4AB4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E87F601E-2166-4FAE-AF96-2A1B17E46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DCDE2745-7AA5-416B-AC78-93C6EAE5D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7D5F7E44-496F-4025-AFD8-7EEC67AC1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FA8ED221-FD77-4CD0-A9B9-3F97E40DC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94922F75-95BC-435D-B4BB-BCE65BAC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CFB94884-EF28-419D-9147-20B2C9B1A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94C72871-F5AC-46D1-97EF-94E4070A7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03ED1B15-6247-43B3-BEAE-DB699DE29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FA3EA466-B483-4B4A-9FCB-9FFA8E538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CCE5E17C-696E-46EB-B70D-586274216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AB6022EC-6D09-4098-9A97-5A911C08C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7E18073E-1315-4400-ABD9-C34AEAFBF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5510509E-411D-4F1B-BDC6-3E5666896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46F1A7E1-EC01-4288-87AE-C3B6434B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F7BBA432-5463-415B-BA54-3AA2B92D2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66E19F01-137B-4A95-9313-CE6F77806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38C0AACC-51F2-424F-9988-F3B621941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7364A775-01A6-4012-88CF-58FDDBE4C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C8C770C5-535A-4F1B-81CA-FD6F32C09A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55F9C3EF-BEB8-4836-8DE0-319E54496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0976D9A1-85FC-406B-8AEA-AE3C056A4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68BC6126-2A3A-4F1D-A565-BEF620660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D8C7B98D-F83E-485D-B01D-270242E8FD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93D5E722-D236-478A-A13F-8FA4141D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ABE1456F-F283-4BD5-A1B9-EF2423B68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E4D1AC66-8164-4BBC-89D5-69FE7A4FC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845A8868-488C-447D-979F-7E01B82AC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948639B9-9B88-432B-914E-6B70BAEB1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7EB1C59-16D1-4C5E-9775-50CB40E02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27" name="Freeform 32">
              <a:extLst>
                <a:ext uri="{FF2B5EF4-FFF2-40B4-BE49-F238E27FC236}">
                  <a16:creationId xmlns:a16="http://schemas.microsoft.com/office/drawing/2014/main" id="{08680D14-7FE7-4522-B5EE-76447F833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id="{D82C01B5-EC9C-4883-B130-115321E8B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eform 34">
              <a:extLst>
                <a:ext uri="{FF2B5EF4-FFF2-40B4-BE49-F238E27FC236}">
                  <a16:creationId xmlns:a16="http://schemas.microsoft.com/office/drawing/2014/main" id="{DBBE5E83-362F-4EA7-A96D-0BC830A21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id="{3971FE03-8B37-43AF-8842-8D4411C3C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eform 36">
              <a:extLst>
                <a:ext uri="{FF2B5EF4-FFF2-40B4-BE49-F238E27FC236}">
                  <a16:creationId xmlns:a16="http://schemas.microsoft.com/office/drawing/2014/main" id="{8E4E3D41-4CF7-4D15-854A-C4330D390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eform 37">
              <a:extLst>
                <a:ext uri="{FF2B5EF4-FFF2-40B4-BE49-F238E27FC236}">
                  <a16:creationId xmlns:a16="http://schemas.microsoft.com/office/drawing/2014/main" id="{78B649D7-3C5D-462D-B06A-D065135FE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eform 38">
              <a:extLst>
                <a:ext uri="{FF2B5EF4-FFF2-40B4-BE49-F238E27FC236}">
                  <a16:creationId xmlns:a16="http://schemas.microsoft.com/office/drawing/2014/main" id="{7A3DDEF1-D28A-48D9-8E48-B2003DF2E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eform 39">
              <a:extLst>
                <a:ext uri="{FF2B5EF4-FFF2-40B4-BE49-F238E27FC236}">
                  <a16:creationId xmlns:a16="http://schemas.microsoft.com/office/drawing/2014/main" id="{4A56A02B-D000-45AB-B7DB-E47CA8E77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eform 40">
              <a:extLst>
                <a:ext uri="{FF2B5EF4-FFF2-40B4-BE49-F238E27FC236}">
                  <a16:creationId xmlns:a16="http://schemas.microsoft.com/office/drawing/2014/main" id="{343CE08B-7325-4244-99EA-5E58C982D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Rectangle 41">
              <a:extLst>
                <a:ext uri="{FF2B5EF4-FFF2-40B4-BE49-F238E27FC236}">
                  <a16:creationId xmlns:a16="http://schemas.microsoft.com/office/drawing/2014/main" id="{7F08E29E-A67F-410A-A810-7000201BF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990378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automated LED off (picture)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2EDB9D-3D29-7508-5E8F-9F70FFC5A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72" y="2249488"/>
            <a:ext cx="3132282" cy="3541712"/>
          </a:xfr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403BAF3D-B85F-967B-83EB-E048EC4C8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71" y="2249488"/>
            <a:ext cx="3132282" cy="35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6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Circuit with automated LED on (picture)</a:t>
            </a:r>
          </a:p>
        </p:txBody>
      </p:sp>
      <p:pic>
        <p:nvPicPr>
          <p:cNvPr id="5" name="Content Placeholder 4" descr="A picture containing table, indoor, desk, computer&#10;&#10;Description automatically generated">
            <a:extLst>
              <a:ext uri="{FF2B5EF4-FFF2-40B4-BE49-F238E27FC236}">
                <a16:creationId xmlns:a16="http://schemas.microsoft.com/office/drawing/2014/main" id="{93A70259-2559-FF45-C6B0-D85DBC347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80" y="2249488"/>
            <a:ext cx="2957866" cy="3541712"/>
          </a:xfrm>
        </p:spPr>
      </p:pic>
    </p:spTree>
    <p:extLst>
      <p:ext uri="{BB962C8B-B14F-4D97-AF65-F5344CB8AC3E}">
        <p14:creationId xmlns:p14="http://schemas.microsoft.com/office/powerpoint/2010/main" val="1162184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5E68D7-C1C8-4014-4CD4-C004B62C5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601968"/>
            <a:ext cx="9906000" cy="2836752"/>
          </a:xfrm>
        </p:spPr>
      </p:pic>
    </p:spTree>
    <p:extLst>
      <p:ext uri="{BB962C8B-B14F-4D97-AF65-F5344CB8AC3E}">
        <p14:creationId xmlns:p14="http://schemas.microsoft.com/office/powerpoint/2010/main" val="1970939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1EE84-E9CB-CAAD-0785-327432F35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710147"/>
            <a:ext cx="9906000" cy="2620394"/>
          </a:xfrm>
        </p:spPr>
      </p:pic>
    </p:spTree>
    <p:extLst>
      <p:ext uri="{BB962C8B-B14F-4D97-AF65-F5344CB8AC3E}">
        <p14:creationId xmlns:p14="http://schemas.microsoft.com/office/powerpoint/2010/main" val="3933764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CB94D-0242-41A9-B043-B27ABC1C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D90CC-0702-8C49-7092-253280F2F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1652"/>
            <a:ext cx="12192000" cy="319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11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834A37-5EB1-32A3-4195-3978A9292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707135"/>
            <a:ext cx="9906000" cy="2626418"/>
          </a:xfrm>
        </p:spPr>
      </p:pic>
    </p:spTree>
    <p:extLst>
      <p:ext uri="{BB962C8B-B14F-4D97-AF65-F5344CB8AC3E}">
        <p14:creationId xmlns:p14="http://schemas.microsoft.com/office/powerpoint/2010/main" val="9287603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Arduino Code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51016D-08FF-67D6-19C5-18B38D1CD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3215623"/>
            <a:ext cx="9906000" cy="1609441"/>
          </a:xfrm>
        </p:spPr>
      </p:pic>
    </p:spTree>
    <p:extLst>
      <p:ext uri="{BB962C8B-B14F-4D97-AF65-F5344CB8AC3E}">
        <p14:creationId xmlns:p14="http://schemas.microsoft.com/office/powerpoint/2010/main" val="1890022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Serial Monitor (screenshot)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68F605-51E0-3790-DB17-B3F9C8A0A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413" y="2805888"/>
            <a:ext cx="9906000" cy="2428911"/>
          </a:xfrm>
        </p:spPr>
      </p:pic>
    </p:spTree>
    <p:extLst>
      <p:ext uri="{BB962C8B-B14F-4D97-AF65-F5344CB8AC3E}">
        <p14:creationId xmlns:p14="http://schemas.microsoft.com/office/powerpoint/2010/main" val="3187156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9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71" name="Rectangle 10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>
            <a:normAutofit/>
          </a:bodyPr>
          <a:lstStyle/>
          <a:p>
            <a:r>
              <a:rPr lang="en-US"/>
              <a:t>CHALLENGES</a:t>
            </a:r>
          </a:p>
        </p:txBody>
      </p:sp>
      <p:pic>
        <p:nvPicPr>
          <p:cNvPr id="72" name="Picture 5" descr="Electronic circuit board">
            <a:extLst>
              <a:ext uri="{FF2B5EF4-FFF2-40B4-BE49-F238E27FC236}">
                <a16:creationId xmlns:a16="http://schemas.microsoft.com/office/drawing/2014/main" id="{C5409932-F04B-AC8F-D728-58506F0470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221" r="4390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73" name="Group 13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BAFD6-E9A7-EE6E-098C-55362FDCB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425" y="2249487"/>
            <a:ext cx="4598986" cy="3541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/>
              <a:t>Some of the challenges that I faced are: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The Arduino 2.0 version that I was using did not work with my Arduino kit I had to downgrade to the Arduino 1.8 version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I had issues compiling the code because the board was not selected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I had to upload the code a few times for it to work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I did not select the COM port or the model of the bord that I was using</a:t>
            </a:r>
          </a:p>
          <a:p>
            <a:pPr>
              <a:lnSpc>
                <a:spcPct val="11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62870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CAREER SKILLS ACQUIRED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A9FDEF-C04A-9761-42A4-5B28BBE2C4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0466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F965-A9E4-4FB1-BE6E-F3F2689F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ED45C-F99F-33B6-0C60-9A96190C6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project was a great introduction into IoT and all its capabilities</a:t>
            </a:r>
          </a:p>
          <a:p>
            <a:r>
              <a:rPr lang="en-US" dirty="0"/>
              <a:t>I impressed to use the same concept I apply to an enterprise network environment as Network Engineer I was able to apply them to IoT</a:t>
            </a:r>
          </a:p>
          <a:p>
            <a:r>
              <a:rPr lang="en-US" dirty="0"/>
              <a:t>I also have a background working with electronics and mechanical equipment (CT, X-ray, Nuclear cameras, and Locomotives). I was on the other side creating the equipment.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36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378DE8F3B0C4B9CDFA4D2D69C6C5E" ma:contentTypeVersion="9" ma:contentTypeDescription="Create a new document." ma:contentTypeScope="" ma:versionID="13fb428f1aabc9b8ba308684ac21eeba">
  <xsd:schema xmlns:xsd="http://www.w3.org/2001/XMLSchema" xmlns:xs="http://www.w3.org/2001/XMLSchema" xmlns:p="http://schemas.microsoft.com/office/2006/metadata/properties" xmlns:ns2="72d70920-3115-43d8-8443-3c61d82a113c" targetNamespace="http://schemas.microsoft.com/office/2006/metadata/properties" ma:root="true" ma:fieldsID="6ddbf4286154e98e56ecd1cd1ae9678f" ns2:_="">
    <xsd:import namespace="72d70920-3115-43d8-8443-3c61d82a11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d70920-3115-43d8-8443-3c61d82a1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55E186-3745-481E-B499-4D458E4BBA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d70920-3115-43d8-8443-3c61d82a11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DFFE28-1FAB-49D1-95E5-8B6B5F20413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0E30318-229F-409F-AD82-200EBB38B4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3711</TotalTime>
  <Words>564</Words>
  <Application>Microsoft Office PowerPoint</Application>
  <PresentationFormat>Widescreen</PresentationFormat>
  <Paragraphs>85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Tw Cen MT</vt:lpstr>
      <vt:lpstr>Circuit</vt:lpstr>
      <vt:lpstr>CEIS101 COURSE PROJECT SMART HOME  AUTOMATION AND SECURITY SYSTEM</vt:lpstr>
      <vt:lpstr>INTRODUCTION</vt:lpstr>
      <vt:lpstr>CIRCUIT SIMULATION IN TINKERCAD</vt:lpstr>
      <vt:lpstr>Circuit (screenshot)</vt:lpstr>
      <vt:lpstr>Code (screenshot)</vt:lpstr>
      <vt:lpstr>INVENTORY OF PARTS, CIRCUIT BUILDING, DISPLAYING MESSAGES</vt:lpstr>
      <vt:lpstr>Inventory of IoT Kit (picture)</vt:lpstr>
      <vt:lpstr>Organization of Project Components (picture)</vt:lpstr>
      <vt:lpstr>Circuit with red LED on (picture)</vt:lpstr>
      <vt:lpstr>Circuit with red LED off (picture)</vt:lpstr>
      <vt:lpstr>Serial Monitor (screenshot)</vt:lpstr>
      <vt:lpstr>ADDING DOOR SENSOR TO SMART HOME SYSTEM</vt:lpstr>
      <vt:lpstr>Circuit of door closed with Green LED ON (picture)</vt:lpstr>
      <vt:lpstr>Circuit of door open with Green LED OFF (picture)</vt:lpstr>
      <vt:lpstr>Arduino Code (screenshot)</vt:lpstr>
      <vt:lpstr>Arduino Code (screenshot)</vt:lpstr>
      <vt:lpstr>Arduino Code (screenshot)</vt:lpstr>
      <vt:lpstr>Serial Monitor (screenshot)</vt:lpstr>
      <vt:lpstr>ADDING  DISTANCE SENSOR TO SMART HOME SYSTEM AND CONDUCTING DATA ANALYSIS</vt:lpstr>
      <vt:lpstr>Circuit with green LED on (picture)</vt:lpstr>
      <vt:lpstr>Circuit with yellow LED on (picture)</vt:lpstr>
      <vt:lpstr>Circuit with red LED on (picture)</vt:lpstr>
      <vt:lpstr>Arduino Code (screenshot)</vt:lpstr>
      <vt:lpstr>Arduino Code (screenshot)</vt:lpstr>
      <vt:lpstr>Arduino Code (screenshot)</vt:lpstr>
      <vt:lpstr>Arduino Code (screenshot)</vt:lpstr>
      <vt:lpstr>Plot of data (graph from Excel)</vt:lpstr>
      <vt:lpstr>ADDING AUTOMATED LIGHT TO SMART HOME SSYSTEM </vt:lpstr>
      <vt:lpstr>Circuit with automated LED off (picture)</vt:lpstr>
      <vt:lpstr>Circuit with automated LED on (picture)</vt:lpstr>
      <vt:lpstr>Arduino Code (screenshot)</vt:lpstr>
      <vt:lpstr>Arduino Code (screenshot)</vt:lpstr>
      <vt:lpstr>Arduino Code (screenshot)</vt:lpstr>
      <vt:lpstr>Arduino Code (screenshot)</vt:lpstr>
      <vt:lpstr>Arduino Code (screenshot)</vt:lpstr>
      <vt:lpstr>Serial Monitor (screenshot)</vt:lpstr>
      <vt:lpstr>CHALLENGES</vt:lpstr>
      <vt:lpstr>CAREER SKILLS ACQUIRED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CEIS101 Module 1</dc:title>
  <dc:creator>William Sullivan</dc:creator>
  <cp:lastModifiedBy>Pierre Liron</cp:lastModifiedBy>
  <cp:revision>59</cp:revision>
  <dcterms:created xsi:type="dcterms:W3CDTF">2018-12-20T22:43:36Z</dcterms:created>
  <dcterms:modified xsi:type="dcterms:W3CDTF">2022-10-18T22:48:22Z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0x010100A71378DE8F3B0C4B9CDFA4D2D69C6C5E</vt:lpwstr>
  </property>
</Properties>
</file>